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D11D-506E-4B61-AADA-28233DA6D30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9C6F-B7C3-4A3F-864E-0A65C343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565 </a:t>
            </a:r>
            <a:r>
              <a:rPr lang="en-US" dirty="0" err="1"/>
              <a:t>FastSLAM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  <a:p>
            <a:r>
              <a:rPr lang="en-US" dirty="0"/>
              <a:t>Michael Willett</a:t>
            </a:r>
          </a:p>
        </p:txBody>
      </p:sp>
    </p:spTree>
    <p:extLst>
      <p:ext uri="{BB962C8B-B14F-4D97-AF65-F5344CB8AC3E}">
        <p14:creationId xmlns:p14="http://schemas.microsoft.com/office/powerpoint/2010/main" val="312123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51" y="365125"/>
            <a:ext cx="10515600" cy="1325563"/>
          </a:xfrm>
        </p:spPr>
        <p:txBody>
          <a:bodyPr/>
          <a:lstStyle/>
          <a:p>
            <a:r>
              <a:rPr lang="en-US" dirty="0"/>
              <a:t>Milestone 1 - Recap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595" cy="4351338"/>
          </a:xfrm>
        </p:spPr>
        <p:txBody>
          <a:bodyPr/>
          <a:lstStyle/>
          <a:p>
            <a:r>
              <a:rPr lang="en-US" dirty="0"/>
              <a:t>Refactored code to encapsulate particles into discreet class</a:t>
            </a:r>
          </a:p>
          <a:p>
            <a:r>
              <a:rPr lang="en-US" dirty="0"/>
              <a:t>Created custom map, cluster, and topology objects</a:t>
            </a:r>
          </a:p>
          <a:p>
            <a:r>
              <a:rPr lang="en-US" dirty="0"/>
              <a:t>Build basic topology graph due to traversals</a:t>
            </a:r>
          </a:p>
          <a:p>
            <a:endParaRPr lang="en-US" dirty="0"/>
          </a:p>
        </p:txBody>
      </p:sp>
      <p:pic>
        <p:nvPicPr>
          <p:cNvPr id="1026" name="Picture 2" descr="current cod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41" y="1825625"/>
            <a:ext cx="46621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2 -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368" y="1825624"/>
            <a:ext cx="5074205" cy="436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Finish topology logic and create active loop closures</a:t>
            </a:r>
          </a:p>
          <a:p>
            <a:pPr lvl="1"/>
            <a:r>
              <a:rPr lang="en-US" dirty="0"/>
              <a:t>Update topology from map visibility as well as distance traveled</a:t>
            </a:r>
          </a:p>
          <a:p>
            <a:pPr lvl="1"/>
            <a:r>
              <a:rPr lang="en-US" dirty="0"/>
              <a:t>Identify loop closure states</a:t>
            </a:r>
          </a:p>
          <a:p>
            <a:pPr marL="0" indent="0">
              <a:buNone/>
            </a:pPr>
            <a:r>
              <a:rPr lang="en-US" dirty="0"/>
              <a:t>Assign particles to distinct clusters based off loop closure proposals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graphs on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99" y="2635785"/>
            <a:ext cx="5501595" cy="16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4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– 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Topology maps are successfully updating under visibility conditions as well as tracking graph traversal distance when no loops are present. Edges are created to close loops under the correct constraints.</a:t>
            </a:r>
          </a:p>
          <a:p>
            <a:pPr lvl="1"/>
            <a:r>
              <a:rPr lang="en-US" dirty="0"/>
              <a:t>need to add BFS update for when loop closures occur.</a:t>
            </a:r>
          </a:p>
          <a:p>
            <a:pPr lvl="1"/>
            <a:r>
              <a:rPr lang="en-US" dirty="0"/>
              <a:t>Currently constant checks for new nodes is adding substantial CPU overhead for relatively few nodes. After 15 nodes we are seeing 50% reduction in runtime. This is mostly due to the visibility check overhead which is currently not optimized for speed.</a:t>
            </a:r>
          </a:p>
          <a:p>
            <a:pPr marL="0" indent="0">
              <a:buNone/>
            </a:pPr>
            <a:r>
              <a:rPr lang="en-US" dirty="0"/>
              <a:t>New clusters can be created by closest node ID, however, the code continues to crash whenever I try to duplicate the current map and assign pointers to the cluster array. (Still debugging)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Spend some time trying to figure out why duplicating maps is failing, however, this is not critical for the overall operation of the code (only accuracy improvements for loop closure).</a:t>
            </a:r>
          </a:p>
          <a:p>
            <a:pPr lvl="1"/>
            <a:r>
              <a:rPr lang="en-US" dirty="0"/>
              <a:t>Convert occupancy grid maps into KD trees. Update compatibility metric from particle proposals due to weighted closest point metric</a:t>
            </a:r>
          </a:p>
          <a:p>
            <a:pPr lvl="1"/>
            <a:r>
              <a:rPr lang="en-US" dirty="0"/>
              <a:t>Update display code to draw maps from </a:t>
            </a:r>
            <a:r>
              <a:rPr lang="en-US" dirty="0" err="1"/>
              <a:t>kd</a:t>
            </a:r>
            <a:r>
              <a:rPr lang="en-US" dirty="0"/>
              <a:t>-tree objects rather than discrete occupancy grids.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2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565 FastSLAM </vt:lpstr>
      <vt:lpstr>Milestone 1 - Recap </vt:lpstr>
      <vt:lpstr>Milestone 2 - Goals</vt:lpstr>
      <vt:lpstr>Milestone 2 – Current Status</vt:lpstr>
      <vt:lpstr>Milestone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565 FastSLAM</dc:title>
  <dc:creator>Michael Willett</dc:creator>
  <cp:lastModifiedBy>Michael Willett</cp:lastModifiedBy>
  <cp:revision>5</cp:revision>
  <dcterms:created xsi:type="dcterms:W3CDTF">2016-11-28T21:59:19Z</dcterms:created>
  <dcterms:modified xsi:type="dcterms:W3CDTF">2016-11-28T23:23:35Z</dcterms:modified>
</cp:coreProperties>
</file>