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75" r:id="rId9"/>
    <p:sldId id="276" r:id="rId10"/>
    <p:sldId id="277" r:id="rId11"/>
    <p:sldId id="266" r:id="rId12"/>
    <p:sldId id="270" r:id="rId13"/>
    <p:sldId id="267" r:id="rId14"/>
    <p:sldId id="269" r:id="rId15"/>
    <p:sldId id="272" r:id="rId16"/>
    <p:sldId id="273" r:id="rId17"/>
    <p:sldId id="279" r:id="rId18"/>
    <p:sldId id="274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2B1A0-E255-4016-AD51-362A89FAC870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5A496-EDE2-4BAC-A9F4-438BB6A66E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72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dataset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5A496-EDE2-4BAC-A9F4-438BB6A66E5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17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5A496-EDE2-4BAC-A9F4-438BB6A66E5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73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9648-DA75-4A20-99AC-370541C74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6B22E-98E2-494B-BDD1-D81E16518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86989-7D73-48C5-B7ED-16378C80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55884-BD0D-47EC-95D4-43DF0922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33E9F-C506-4A58-A331-E95781D2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11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385C-FAC5-4CD7-AB29-6B916986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C8635-F829-4DB7-8A92-365415743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0EBC6-A10E-4E7A-B29C-821259CC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5300-A484-4D74-A0E9-4393DCAA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F4BE3-5561-45F1-8B74-105D0CDD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30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901E6-1736-4F0B-B891-823767572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564A8-93DF-4E5E-B087-0DA080EF0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5526-AC3C-433D-A6CC-C725CD3F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EAD82-5A72-4576-BCE1-EFBB3955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8DD4-5ADB-41BB-AB1C-94ACE982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31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E408-4974-4A82-A6E8-F33059D5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0E674-7DBB-4CCF-924D-A28C1242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7068E-77C7-4C4C-9FA7-14562F7C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06DC2-68BF-43EC-9EE2-F71B3DB9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296-1FBB-4CBD-A3CC-2FB6AE1B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94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BC00-9A5B-49FC-9DED-F8D426EF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17AE-6561-4563-B425-BEADBA0CE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FC386-68DD-4080-8853-E70F7457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C4051-61A2-4957-982A-12A059BB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B34A5-E323-4346-813A-3690D236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16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9269-7DF8-4A56-85D6-E59D63E1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8F2D-C492-49DB-AFF9-0361D6E9F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8483-C3E5-4521-81CC-0370689A9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52542-291B-46CA-A961-C83EE7D6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30C9E-0963-485C-BD60-4CD71495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C8978-06A0-41F9-AD44-C3F6F2D2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06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AAAE-8A63-48DF-872D-C03CD54C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A63C9-CC28-4D29-BCE7-4F74291BE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3F822-2874-40C4-A138-750C59F72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08F3B-58DD-4DF2-A752-3E63BCC4F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0DF0A-6C6A-4871-BEDC-B76D8F6F4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2015E-AD29-4AAB-A832-0B305439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1680A-4BF8-43E3-85D6-1D381BC3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4C15B-013F-4AE0-B597-B986D022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4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25D3-2290-4EF1-8254-4ECA1B77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EA472-DCB7-4065-AA87-56440DD6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D0285-39CC-447B-BE68-3002F9DF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8CC2A-BB19-49DE-8BFE-F9599E6B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7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E5880-AC43-467E-930E-1B668620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C37CF-A157-4568-97F2-0ED836A9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8711A-B739-4ECC-89CD-7D87EF64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95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B85F-7EEA-4048-BC99-C24CA5CA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9241-72EF-4E25-8B05-3A286C25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453C5-695C-4178-9A78-55BFCFFF5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44B84-83DA-438A-9112-6E1C8E8E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95BA3-74B0-4CFB-B95A-A758A112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45B42-3604-4565-A98E-7D9420B2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05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97F-A5DB-4E23-8E3B-B4CB7F6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7E5B4-4B98-43B2-9BCB-4E5280694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CFF2A-2544-452D-9B5F-85BFDB5B5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A8B47-3D90-4CE7-B6EC-DC27D33D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12E3B-5349-40A7-A77C-39B80827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E14D6-CF64-44B7-874E-0898C393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14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F0261-81B4-40E0-B6A7-C9094CF4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20D46-5FC6-4766-98D8-8D040DB18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01BF-BA06-4291-A1C6-CDE64C16E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9F380-0608-4E46-A62F-58D276B7C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245C-DC47-4C2B-A2EA-F05309A6B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02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2896-21E0-4001-B9EE-0AC67EE5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6" y="2220912"/>
            <a:ext cx="5576888" cy="1808163"/>
          </a:xfrm>
        </p:spPr>
        <p:txBody>
          <a:bodyPr>
            <a:normAutofit fontScale="90000"/>
          </a:bodyPr>
          <a:lstStyle/>
          <a:p>
            <a:r>
              <a:rPr lang="en-CA" dirty="0"/>
              <a:t>Non-Deterministic Open-Domain Chatbot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799EA-2DD2-EE41-8FEE-DBEC4F3EE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14" y="628658"/>
            <a:ext cx="6069663" cy="483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1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75B024-DCD7-5D44-81E6-E45B9E1EA58A}"/>
              </a:ext>
            </a:extLst>
          </p:cNvPr>
          <p:cNvSpPr txBox="1"/>
          <p:nvPr/>
        </p:nvSpPr>
        <p:spPr>
          <a:xfrm>
            <a:off x="1157288" y="314325"/>
            <a:ext cx="951388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Intent based dialog management using LSTM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1A44AF-EC96-ED41-AC8C-AE2AF157A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51" y="1300075"/>
            <a:ext cx="8691750" cy="42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2896-21E0-4001-B9EE-0AC67EE5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/>
              <a:t>B/W Image Color Restoration with Super Resolution</a:t>
            </a:r>
          </a:p>
        </p:txBody>
      </p:sp>
    </p:spTree>
    <p:extLst>
      <p:ext uri="{BB962C8B-B14F-4D97-AF65-F5344CB8AC3E}">
        <p14:creationId xmlns:p14="http://schemas.microsoft.com/office/powerpoint/2010/main" val="237630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xasWoman">
            <a:extLst>
              <a:ext uri="{FF2B5EF4-FFF2-40B4-BE49-F238E27FC236}">
                <a16:creationId xmlns:a16="http://schemas.microsoft.com/office/drawing/2014/main" id="{D52E5440-5CA8-437A-BA30-6445667F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87549"/>
            <a:ext cx="105060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wedenLivingRoom">
            <a:extLst>
              <a:ext uri="{FF2B5EF4-FFF2-40B4-BE49-F238E27FC236}">
                <a16:creationId xmlns:a16="http://schemas.microsoft.com/office/drawing/2014/main" id="{18C9162D-230F-4EB1-91D1-0102CBE3A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3341451"/>
            <a:ext cx="105251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62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GAN structure - Generator &amp; Discriminator:</a:t>
            </a:r>
          </a:p>
        </p:txBody>
      </p:sp>
      <p:pic>
        <p:nvPicPr>
          <p:cNvPr id="1026" name="Picture 2" descr="Image result for GAN generator">
            <a:extLst>
              <a:ext uri="{FF2B5EF4-FFF2-40B4-BE49-F238E27FC236}">
                <a16:creationId xmlns:a16="http://schemas.microsoft.com/office/drawing/2014/main" id="{161793BB-937B-4E2C-B42D-B99EF8387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82426"/>
            <a:ext cx="8711153" cy="379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EB15702-8298-464F-AC4E-772E2235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6662"/>
            <a:ext cx="10515600" cy="2041337"/>
          </a:xfrm>
        </p:spPr>
        <p:txBody>
          <a:bodyPr>
            <a:normAutofit/>
          </a:bodyPr>
          <a:lstStyle/>
          <a:p>
            <a:r>
              <a:rPr lang="en-CA" sz="2000" dirty="0"/>
              <a:t>Two Time-Scale Update Rule: gen / dis iteration, higher learning rate on the discriminator</a:t>
            </a:r>
          </a:p>
          <a:p>
            <a:r>
              <a:rPr lang="en-CA" sz="2000" dirty="0"/>
              <a:t>Feature loss on generator</a:t>
            </a:r>
          </a:p>
          <a:p>
            <a:r>
              <a:rPr lang="en-CA" sz="2000" dirty="0"/>
              <a:t>Hinge loss on discriminator</a:t>
            </a:r>
          </a:p>
        </p:txBody>
      </p:sp>
    </p:spTree>
    <p:extLst>
      <p:ext uri="{BB962C8B-B14F-4D97-AF65-F5344CB8AC3E}">
        <p14:creationId xmlns:p14="http://schemas.microsoft.com/office/powerpoint/2010/main" val="352604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Self-Attention Generative Adversarial Networks: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8D375-4A23-4909-BBBC-8152C67D600C}"/>
              </a:ext>
            </a:extLst>
          </p:cNvPr>
          <p:cNvSpPr txBox="1"/>
          <p:nvPr/>
        </p:nvSpPr>
        <p:spPr>
          <a:xfrm>
            <a:off x="838200" y="4633864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-Non-local method to allow generator and the discriminator to efficiently model relationships between widely separated spatial regions</a:t>
            </a:r>
          </a:p>
          <a:p>
            <a:endParaRPr lang="en-CA" dirty="0"/>
          </a:p>
          <a:p>
            <a:r>
              <a:rPr lang="en-CA" dirty="0"/>
              <a:t>-SAGAN applies to both generator and discriminator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9FCF3-7B6F-4F45-9EDF-8CE1688C0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0051"/>
            <a:ext cx="85820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3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F0E624-6A8B-43DC-AF97-38CA3094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220"/>
            <a:ext cx="12192000" cy="43232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1173C7-42D2-5D46-BB89-6324A686A6B5}"/>
              </a:ext>
            </a:extLst>
          </p:cNvPr>
          <p:cNvSpPr txBox="1"/>
          <p:nvPr/>
        </p:nvSpPr>
        <p:spPr>
          <a:xfrm>
            <a:off x="285750" y="357190"/>
            <a:ext cx="6602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Single Image Super Resolution: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064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Single Image Super Resolution: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70116-7BBD-4DB9-89D5-5BC7376E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9550" y="3082417"/>
            <a:ext cx="3524249" cy="710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dirty="0"/>
              <a:t>Patch Search for Low Res-Images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440CC-FD25-4F9A-BF23-1BFAD3A72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2199"/>
            <a:ext cx="69913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7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6890-9B86-1149-B4A6-52C76925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E60E-ED31-7E47-B696-A9FA64926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easily find datasets of images online and apply B/W filter to create desired B/W images. </a:t>
            </a:r>
          </a:p>
          <a:p>
            <a:r>
              <a:rPr lang="en-US" dirty="0"/>
              <a:t>Example image dataset includes:</a:t>
            </a:r>
          </a:p>
          <a:p>
            <a:pPr lvl="1"/>
            <a:r>
              <a:rPr lang="en-US" dirty="0"/>
              <a:t>ImageNet: 1.5M images</a:t>
            </a:r>
          </a:p>
          <a:p>
            <a:pPr lvl="1"/>
            <a:r>
              <a:rPr lang="en-US" dirty="0"/>
              <a:t>Open images dataset: 9M images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85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DC6D-3272-417A-A4CA-797A1BE6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DEA5-DDEF-4578-8F30-91949891E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Color restoration favors Blue colors (might be biases from dataset)</a:t>
            </a:r>
          </a:p>
          <a:p>
            <a:r>
              <a:rPr lang="en-CA" dirty="0"/>
              <a:t>Cannot identify artwork colors</a:t>
            </a:r>
          </a:p>
          <a:p>
            <a:r>
              <a:rPr lang="en-CA" dirty="0"/>
              <a:t>Super resolution takes large amount of resources</a:t>
            </a:r>
          </a:p>
        </p:txBody>
      </p:sp>
    </p:spTree>
    <p:extLst>
      <p:ext uri="{BB962C8B-B14F-4D97-AF65-F5344CB8AC3E}">
        <p14:creationId xmlns:p14="http://schemas.microsoft.com/office/powerpoint/2010/main" val="3247539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A388-824A-8D40-8739-68A650B6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E9BB3-9184-F242-BF85-FD03E106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2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Training Structure: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03459A-A593-4F80-92B1-61C228FD0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82426"/>
            <a:ext cx="7410235" cy="6075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F8D375-4A23-4909-BBBC-8152C67D600C}"/>
              </a:ext>
            </a:extLst>
          </p:cNvPr>
          <p:cNvSpPr txBox="1"/>
          <p:nvPr/>
        </p:nvSpPr>
        <p:spPr>
          <a:xfrm>
            <a:off x="7195385" y="1166842"/>
            <a:ext cx="49966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architecture flow is that, the data preprocessor reads the dataset corpuses, and</a:t>
            </a:r>
          </a:p>
          <a:p>
            <a:r>
              <a:rPr lang="en-CA" dirty="0"/>
              <a:t>converts them into Question and Answer style, so it will be able to use it later as</a:t>
            </a:r>
          </a:p>
          <a:p>
            <a:r>
              <a:rPr lang="en-CA" dirty="0"/>
              <a:t>training instances, and then it passes these instances to the data manipulator which</a:t>
            </a:r>
          </a:p>
          <a:p>
            <a:r>
              <a:rPr lang="en-CA" dirty="0"/>
              <a:t>encodes these sequences using the word embeddings made by Google in 2015. The</a:t>
            </a:r>
          </a:p>
          <a:p>
            <a:r>
              <a:rPr lang="en-CA" dirty="0"/>
              <a:t>model then call the training module to train itself on the encoded dataset, and try to</a:t>
            </a:r>
          </a:p>
          <a:p>
            <a:r>
              <a:rPr lang="en-CA" dirty="0"/>
              <a:t>adapt the weights of the model in order to make it better and more accurate in the generalization phase, then it saves the weights in a file to read them back while</a:t>
            </a:r>
          </a:p>
          <a:p>
            <a:r>
              <a:rPr lang="en-CA" dirty="0"/>
              <a:t>testing.</a:t>
            </a:r>
          </a:p>
        </p:txBody>
      </p:sp>
    </p:spTree>
    <p:extLst>
      <p:ext uri="{BB962C8B-B14F-4D97-AF65-F5344CB8AC3E}">
        <p14:creationId xmlns:p14="http://schemas.microsoft.com/office/powerpoint/2010/main" val="99982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Testing Structure: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4FF96F-528E-42D3-9F75-A61C39605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82426"/>
            <a:ext cx="7195385" cy="6075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9B589-42FE-44FA-8B59-B6819691C332}"/>
              </a:ext>
            </a:extLst>
          </p:cNvPr>
          <p:cNvSpPr txBox="1"/>
          <p:nvPr/>
        </p:nvSpPr>
        <p:spPr>
          <a:xfrm>
            <a:off x="7195385" y="1983247"/>
            <a:ext cx="4996615" cy="289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architecture flow is that, the website (the UI) receives a query (after logging in</a:t>
            </a:r>
          </a:p>
          <a:p>
            <a:r>
              <a:rPr lang="en-CA" dirty="0"/>
              <a:t>and so), the interface send this query to the data manipulator to encode it, then it</a:t>
            </a:r>
          </a:p>
          <a:p>
            <a:r>
              <a:rPr lang="en-CA" dirty="0"/>
              <a:t>send this encoded query to the model which calls the tester, the tester loads the</a:t>
            </a:r>
          </a:p>
          <a:p>
            <a:r>
              <a:rPr lang="en-CA" dirty="0"/>
              <a:t>saved model which is the weights of the model, and use these weights to generate</a:t>
            </a:r>
          </a:p>
          <a:p>
            <a:r>
              <a:rPr lang="en-CA" dirty="0"/>
              <a:t>the answer for this query, then it decodes the answer into words.</a:t>
            </a:r>
          </a:p>
        </p:txBody>
      </p:sp>
    </p:spTree>
    <p:extLst>
      <p:ext uri="{BB962C8B-B14F-4D97-AF65-F5344CB8AC3E}">
        <p14:creationId xmlns:p14="http://schemas.microsoft.com/office/powerpoint/2010/main" val="77911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73" y="3343920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Feature Selection: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DC7C0-DC09-4AEC-92E2-0608F5AA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46" y="3909433"/>
            <a:ext cx="10515600" cy="2175669"/>
          </a:xfrm>
        </p:spPr>
        <p:txBody>
          <a:bodyPr>
            <a:normAutofit/>
          </a:bodyPr>
          <a:lstStyle/>
          <a:p>
            <a:r>
              <a:rPr lang="en-CA" sz="2400" dirty="0"/>
              <a:t>N-grams: used to find probability of sentence S</a:t>
            </a:r>
          </a:p>
          <a:p>
            <a:r>
              <a:rPr lang="en-CA" sz="2400" dirty="0"/>
              <a:t>Word Classes: similar words appear in similar context</a:t>
            </a:r>
          </a:p>
          <a:p>
            <a:r>
              <a:rPr lang="en-CA" sz="2400" dirty="0"/>
              <a:t>Bag of Words: word frequency vector </a:t>
            </a:r>
          </a:p>
          <a:p>
            <a:r>
              <a:rPr lang="en-CA" sz="2400" dirty="0"/>
              <a:t>Word2Vec: similar words have close word vector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48B13-3B6B-5A43-B0FF-3EA9C87BE5F1}"/>
              </a:ext>
            </a:extLst>
          </p:cNvPr>
          <p:cNvSpPr txBox="1"/>
          <p:nvPr/>
        </p:nvSpPr>
        <p:spPr>
          <a:xfrm>
            <a:off x="739346" y="476335"/>
            <a:ext cx="106144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+mj-lt"/>
              </a:rPr>
              <a:t>Data source: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Cornell Movie-Dialogs Corpus:</a:t>
            </a:r>
          </a:p>
          <a:p>
            <a:r>
              <a:rPr lang="en-US" sz="2400" dirty="0"/>
              <a:t>	220,579 conversational exchanges between 10,292 pairs of movie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OpenSubtitles</a:t>
            </a:r>
            <a:r>
              <a:rPr lang="en-US" sz="2400" dirty="0"/>
              <a:t> dataset:</a:t>
            </a:r>
          </a:p>
          <a:p>
            <a:r>
              <a:rPr lang="en-US" sz="2400" dirty="0"/>
              <a:t>	total number of sentence fragments: 3.35G</a:t>
            </a:r>
          </a:p>
          <a:p>
            <a:r>
              <a:rPr lang="en-US" sz="2400" dirty="0"/>
              <a:t>And more</a:t>
            </a:r>
          </a:p>
        </p:txBody>
      </p:sp>
    </p:spTree>
    <p:extLst>
      <p:ext uri="{BB962C8B-B14F-4D97-AF65-F5344CB8AC3E}">
        <p14:creationId xmlns:p14="http://schemas.microsoft.com/office/powerpoint/2010/main" val="71320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Context Recognition: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DC7C0-DC09-4AEC-92E2-0608F5AA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47469"/>
          </a:xfrm>
        </p:spPr>
        <p:txBody>
          <a:bodyPr>
            <a:normAutofit/>
          </a:bodyPr>
          <a:lstStyle/>
          <a:p>
            <a:r>
              <a:rPr lang="en-CA" dirty="0"/>
              <a:t>Choosing sentence headings: POS, dependency graph, NER, 4 steps of IE</a:t>
            </a:r>
          </a:p>
          <a:p>
            <a:endParaRPr lang="en-CA" dirty="0"/>
          </a:p>
          <a:p>
            <a:r>
              <a:rPr lang="en-CA" dirty="0"/>
              <a:t>Finding similarities: </a:t>
            </a:r>
          </a:p>
          <a:p>
            <a:pPr marL="0" indent="0">
              <a:buNone/>
            </a:pPr>
            <a:r>
              <a:rPr lang="en-CA" dirty="0"/>
              <a:t>-Word embedding</a:t>
            </a:r>
          </a:p>
          <a:p>
            <a:pPr marL="0" indent="0">
              <a:buNone/>
            </a:pPr>
            <a:r>
              <a:rPr lang="en-CA" dirty="0"/>
              <a:t>-Word alignment</a:t>
            </a:r>
          </a:p>
          <a:p>
            <a:pPr marL="0" indent="0">
              <a:buNone/>
            </a:pPr>
            <a:r>
              <a:rPr lang="en-CA" dirty="0"/>
              <a:t>-Word vector	</a:t>
            </a:r>
          </a:p>
          <a:p>
            <a:pPr marL="0" indent="0">
              <a:buNone/>
            </a:pPr>
            <a:r>
              <a:rPr lang="en-CA" dirty="0"/>
              <a:t>-Continuous bag of words: predict certain word</a:t>
            </a:r>
          </a:p>
          <a:p>
            <a:pPr marL="0" indent="0">
              <a:buNone/>
            </a:pPr>
            <a:r>
              <a:rPr lang="en-CA" dirty="0"/>
              <a:t>-Skip gram: predict word neighbors</a:t>
            </a:r>
          </a:p>
        </p:txBody>
      </p:sp>
    </p:spTree>
    <p:extLst>
      <p:ext uri="{BB962C8B-B14F-4D97-AF65-F5344CB8AC3E}">
        <p14:creationId xmlns:p14="http://schemas.microsoft.com/office/powerpoint/2010/main" val="97476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Word vector 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ACDC7C0-DC09-4AEC-92E2-0608F5AA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Negative sampling: output neuron that represents the positive class + few randomly sampled neurons are evaluated. (makes the training speed independent on the vocabulary size)</a:t>
                </a:r>
              </a:p>
              <a:p>
                <a:endParaRPr lang="en-CA" dirty="0"/>
              </a:p>
              <a:p>
                <a:r>
                  <a:rPr lang="en-CA" dirty="0"/>
                  <a:t>Hierarchical </a:t>
                </a:r>
                <a:r>
                  <a:rPr lang="en-CA" dirty="0" err="1"/>
                  <a:t>softmax</a:t>
                </a:r>
                <a:r>
                  <a:rPr lang="en-CA" dirty="0"/>
                  <a:t>: To speed up conditional probability of P(</a:t>
                </a:r>
                <a:r>
                  <a:rPr lang="en-CA" dirty="0" err="1"/>
                  <a:t>w|category</a:t>
                </a:r>
                <a:r>
                  <a:rPr lang="en-CA" dirty="0"/>
                  <a:t>) by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𝐿𝑜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ACDC7C0-DC09-4AEC-92E2-0608F5AA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 l="-1043" t="-2384" r="-11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94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Testing: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DC7C0-DC09-4AEC-92E2-0608F5AA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00335"/>
          </a:xfrm>
        </p:spPr>
        <p:txBody>
          <a:bodyPr>
            <a:normAutofit/>
          </a:bodyPr>
          <a:lstStyle/>
          <a:p>
            <a:r>
              <a:rPr lang="en-CA" dirty="0"/>
              <a:t>Granular Conversation Test:</a:t>
            </a:r>
          </a:p>
          <a:p>
            <a:pPr marL="0" indent="0">
              <a:buNone/>
            </a:pPr>
            <a:r>
              <a:rPr lang="en-CA" dirty="0"/>
              <a:t>-Semantics: “Does the response make sense by itself?”</a:t>
            </a:r>
          </a:p>
          <a:p>
            <a:pPr marL="0" indent="0">
              <a:buNone/>
            </a:pPr>
            <a:r>
              <a:rPr lang="en-CA" dirty="0"/>
              <a:t>-Structure: “Is it understandable and does it follows a structure a human</a:t>
            </a:r>
          </a:p>
          <a:p>
            <a:pPr marL="0" indent="0">
              <a:buNone/>
            </a:pPr>
            <a:r>
              <a:rPr lang="en-CA" dirty="0"/>
              <a:t>would use?”</a:t>
            </a:r>
          </a:p>
          <a:p>
            <a:pPr marL="0" indent="0">
              <a:buNone/>
            </a:pPr>
            <a:r>
              <a:rPr lang="en-CA" dirty="0"/>
              <a:t>-Context: “Does the response make sense in the context?”</a:t>
            </a:r>
          </a:p>
          <a:p>
            <a:pPr marL="0" indent="0">
              <a:buNone/>
            </a:pPr>
            <a:r>
              <a:rPr lang="en-CA" dirty="0"/>
              <a:t>-Feeling: “Does the response feel human?”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0/1 scoring and takes average of all four components</a:t>
            </a:r>
          </a:p>
        </p:txBody>
      </p:sp>
    </p:spTree>
    <p:extLst>
      <p:ext uri="{BB962C8B-B14F-4D97-AF65-F5344CB8AC3E}">
        <p14:creationId xmlns:p14="http://schemas.microsoft.com/office/powerpoint/2010/main" val="180679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DC6D-3272-417A-A4CA-797A1BE6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DEA5-DDEF-4578-8F30-91949891E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Implementation is Q&amp;A based</a:t>
            </a:r>
          </a:p>
          <a:p>
            <a:r>
              <a:rPr lang="en-CA" dirty="0"/>
              <a:t>Q&amp;A answering system is deterministic</a:t>
            </a:r>
          </a:p>
          <a:p>
            <a:r>
              <a:rPr lang="en-CA" dirty="0"/>
              <a:t>Each Q&amp;A are independent of each other</a:t>
            </a:r>
          </a:p>
        </p:txBody>
      </p:sp>
    </p:spTree>
    <p:extLst>
      <p:ext uri="{BB962C8B-B14F-4D97-AF65-F5344CB8AC3E}">
        <p14:creationId xmlns:p14="http://schemas.microsoft.com/office/powerpoint/2010/main" val="404378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DF02-115D-46E1-A69D-9631888D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5C56-86B0-49AE-A0B7-BC021DA5B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Transfer learning on targeted domain: achieve better performance on target domain while benefiting from source domain (dialog space is both source and target domain)</a:t>
            </a:r>
          </a:p>
          <a:p>
            <a:endParaRPr lang="en-CA" dirty="0"/>
          </a:p>
          <a:p>
            <a:r>
              <a:rPr lang="en-CA" dirty="0"/>
              <a:t>Intent based dialog management using LSTM</a:t>
            </a:r>
          </a:p>
          <a:p>
            <a:endParaRPr lang="en-CA" dirty="0"/>
          </a:p>
          <a:p>
            <a:r>
              <a:rPr lang="en-CA" dirty="0"/>
              <a:t>Interlocutor tracking system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4734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626</Words>
  <Application>Microsoft Macintosh PowerPoint</Application>
  <PresentationFormat>Widescreen</PresentationFormat>
  <Paragraphs>85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Non-Deterministic Open-Domain Chatbot</vt:lpstr>
      <vt:lpstr>Training Structure:</vt:lpstr>
      <vt:lpstr>Testing Structure:</vt:lpstr>
      <vt:lpstr>Feature Selection:</vt:lpstr>
      <vt:lpstr>Context Recognition:</vt:lpstr>
      <vt:lpstr>Word vector training:</vt:lpstr>
      <vt:lpstr>Testing:</vt:lpstr>
      <vt:lpstr>Challenges:</vt:lpstr>
      <vt:lpstr>Our approach:</vt:lpstr>
      <vt:lpstr>PowerPoint Presentation</vt:lpstr>
      <vt:lpstr>B/W Image Color Restoration with Super Resolution</vt:lpstr>
      <vt:lpstr>PowerPoint Presentation</vt:lpstr>
      <vt:lpstr>GAN structure - Generator &amp; Discriminator:</vt:lpstr>
      <vt:lpstr>Self-Attention Generative Adversarial Networks:</vt:lpstr>
      <vt:lpstr>PowerPoint Presentation</vt:lpstr>
      <vt:lpstr>Single Image Super Resolution:</vt:lpstr>
      <vt:lpstr>Data Source</vt:lpstr>
      <vt:lpstr>Challenges</vt:lpstr>
      <vt:lpstr>Thanks.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Xu</dc:creator>
  <cp:lastModifiedBy>Qin Liu</cp:lastModifiedBy>
  <cp:revision>13</cp:revision>
  <dcterms:created xsi:type="dcterms:W3CDTF">2019-02-03T19:59:59Z</dcterms:created>
  <dcterms:modified xsi:type="dcterms:W3CDTF">2019-02-04T03:04:56Z</dcterms:modified>
</cp:coreProperties>
</file>