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F571B-EAA7-48C4-9F00-04D379FB9F1F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8DFA5-13B2-4AA0-8048-2A0AEB6F8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10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2D7150-E87A-431C-9598-4FBDC141A483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7874-0839-47F7-AAC5-2C848353FF4B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B40-6441-4C52-B0FD-B5408BAE7C0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1E4B-BB11-4D47-A4D3-B0785BCA12C9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692331-46DD-4C33-B195-A7FD7622181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85E1-492F-492C-AB40-DCC1C6EDD950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061F-2BB4-4056-A226-7A925241149C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AF92-7C63-4FCC-B034-29D4D4D76FA2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CBA7-C5E9-4FF0-AA55-34813788E7EB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7E8CBE-E6B1-42FE-9FCD-89020F960F1A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27BB1-8595-47BF-8614-22A7DF6FE039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61D388-2D30-4649-99CC-AAF86F86320A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B9B0C63-2F60-4185-B334-76E092537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3798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D972A3-BC4D-42D0-B5E6-18AF3B9A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C08C121-C8A4-4D89-BF57-08D98660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B1E1686-FA28-4AC0-BDBD-F301BFEB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A183DE-F08B-4DA0-96C3-CA50FF722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Piccadilly Game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1EAD7E-FEC3-4A12-89AA-2F98C11CF564}"/>
              </a:ext>
            </a:extLst>
          </p:cNvPr>
          <p:cNvSpPr txBox="1"/>
          <p:nvPr/>
        </p:nvSpPr>
        <p:spPr>
          <a:xfrm>
            <a:off x="811306" y="6345257"/>
            <a:ext cx="1056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Achterfeld</a:t>
            </a:r>
            <a:r>
              <a:rPr lang="fr-FR" dirty="0">
                <a:solidFill>
                  <a:schemeClr val="bg1"/>
                </a:solidFill>
              </a:rPr>
              <a:t> Matéo – Georgelin Tom – </a:t>
            </a:r>
            <a:r>
              <a:rPr lang="fr-FR" dirty="0" err="1">
                <a:solidFill>
                  <a:schemeClr val="bg1"/>
                </a:solidFill>
              </a:rPr>
              <a:t>Jossic</a:t>
            </a:r>
            <a:r>
              <a:rPr lang="fr-FR" dirty="0">
                <a:solidFill>
                  <a:schemeClr val="bg1"/>
                </a:solidFill>
              </a:rPr>
              <a:t> Martin – Keller Guillaume</a:t>
            </a:r>
          </a:p>
        </p:txBody>
      </p:sp>
    </p:spTree>
    <p:extLst>
      <p:ext uri="{BB962C8B-B14F-4D97-AF65-F5344CB8AC3E}">
        <p14:creationId xmlns:p14="http://schemas.microsoft.com/office/powerpoint/2010/main" val="20120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14141-56FD-44B5-811D-4EA02A08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DA391-DC8A-443E-BDAF-06D3063C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6871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Principe et objectifs du projet </a:t>
            </a:r>
          </a:p>
          <a:p>
            <a:endParaRPr lang="fr-FR" sz="2400" dirty="0"/>
          </a:p>
          <a:p>
            <a:r>
              <a:rPr lang="fr-FR" sz="2400" dirty="0"/>
              <a:t>Limites du projet</a:t>
            </a:r>
          </a:p>
          <a:p>
            <a:endParaRPr lang="fr-FR" sz="2400" dirty="0"/>
          </a:p>
          <a:p>
            <a:r>
              <a:rPr lang="fr-FR" sz="2400" dirty="0"/>
              <a:t>Étude de l’existant</a:t>
            </a:r>
          </a:p>
          <a:p>
            <a:endParaRPr lang="fr-FR" sz="2400" dirty="0"/>
          </a:p>
          <a:p>
            <a:r>
              <a:rPr lang="fr-FR" sz="2400" dirty="0"/>
              <a:t>Choix techniques envisagés</a:t>
            </a:r>
          </a:p>
          <a:p>
            <a:endParaRPr lang="fr-FR" sz="2400" dirty="0"/>
          </a:p>
          <a:p>
            <a:r>
              <a:rPr lang="fr-FR" sz="2400" dirty="0"/>
              <a:t>Exemples d’utilisation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22B4C-2578-47D9-B61A-FF804A2C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E477F-C769-4F11-A3EB-A4D33EFD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et 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95D58-8E26-477D-807D-0F1937C5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Utiliser un serveur pour connecter en même temps un nombre important de personnes sur une même application »</a:t>
            </a:r>
          </a:p>
          <a:p>
            <a:pPr lvl="1"/>
            <a:r>
              <a:rPr lang="fr-FR" dirty="0"/>
              <a:t>Exemples : sondage, jeu massif, publicité interactive </a:t>
            </a:r>
          </a:p>
          <a:p>
            <a:endParaRPr lang="fr-FR" dirty="0"/>
          </a:p>
          <a:p>
            <a:r>
              <a:rPr lang="fr-FR" dirty="0"/>
              <a:t>Créer une application fonctionnelle</a:t>
            </a:r>
          </a:p>
          <a:p>
            <a:endParaRPr lang="fr-FR" dirty="0"/>
          </a:p>
          <a:p>
            <a:r>
              <a:rPr lang="fr-FR" dirty="0"/>
              <a:t>Permettre à des dizaines de personnes (et plus par la suite) de se connecter et d’interagir avec une interface commune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23B3A9-3E6C-4CA7-9B46-0915A61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6DF95-7156-4AC5-9749-5B8DC611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Limites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61E4A-020E-4342-B5D7-7121C9CE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 du matériel : </a:t>
            </a:r>
          </a:p>
          <a:p>
            <a:pPr lvl="1"/>
            <a:r>
              <a:rPr lang="fr-FR" dirty="0"/>
              <a:t>Serveur performant</a:t>
            </a:r>
          </a:p>
          <a:p>
            <a:pPr lvl="1"/>
            <a:endParaRPr lang="fr-FR" dirty="0"/>
          </a:p>
          <a:p>
            <a:r>
              <a:rPr lang="fr-FR" dirty="0"/>
              <a:t>Connexion des utilisateurs : </a:t>
            </a:r>
          </a:p>
          <a:p>
            <a:pPr lvl="1"/>
            <a:r>
              <a:rPr lang="fr-FR" dirty="0"/>
              <a:t>Anticiper/éviter la latence négative </a:t>
            </a:r>
          </a:p>
          <a:p>
            <a:endParaRPr lang="fr-FR" dirty="0"/>
          </a:p>
          <a:p>
            <a:r>
              <a:rPr lang="fr-FR" dirty="0"/>
              <a:t>Limite de temps</a:t>
            </a:r>
          </a:p>
          <a:p>
            <a:r>
              <a:rPr lang="fr-FR" dirty="0"/>
              <a:t>Réduction du nombre de membres dans le groupe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(à partir de Janvier)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94B12-8C01-4B73-8A11-B771D6CC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0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627DE-5158-4299-9BEE-2E183755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fr-FR" sz="4400"/>
              <a:t>Étude de l’existant</a:t>
            </a:r>
            <a:br>
              <a:rPr lang="fr-FR" sz="4400"/>
            </a:br>
            <a:endParaRPr lang="fr-FR" sz="44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B028A-AB64-45CB-9A8B-A6E505DE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9" y="2815305"/>
            <a:ext cx="4890781" cy="3472543"/>
          </a:xfrm>
        </p:spPr>
        <p:txBody>
          <a:bodyPr>
            <a:normAutofit/>
          </a:bodyPr>
          <a:lstStyle/>
          <a:p>
            <a:r>
              <a:rPr lang="fr-FR" dirty="0" err="1"/>
              <a:t>AirConsol</a:t>
            </a:r>
            <a:r>
              <a:rPr lang="fr-FR" dirty="0"/>
              <a:t> : </a:t>
            </a:r>
          </a:p>
          <a:p>
            <a:endParaRPr lang="fr-FR" dirty="0"/>
          </a:p>
          <a:p>
            <a:pPr lvl="1"/>
            <a:r>
              <a:rPr lang="fr-FR" dirty="0"/>
              <a:t>3 joueurs en moyenne par session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Jeux en local broadcast sur une tv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Utilisation des smartphones comme manette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Résultat de recherche d'images pour &quot;airconsole&quot;">
            <a:extLst>
              <a:ext uri="{FF2B5EF4-FFF2-40B4-BE49-F238E27FC236}">
                <a16:creationId xmlns:a16="http://schemas.microsoft.com/office/drawing/2014/main" id="{7B5A3F7F-354A-4E71-8A04-67E34BEF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683" y="1447956"/>
            <a:ext cx="5384074" cy="39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47F717-ED28-41EF-B67C-CB9665D0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627DE-5158-4299-9BEE-2E183755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fr-FR" sz="4400" dirty="0"/>
              <a:t>Étude de l’existant</a:t>
            </a:r>
            <a:br>
              <a:rPr lang="fr-FR" sz="4400" dirty="0"/>
            </a:b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B028A-AB64-45CB-9A8B-A6E505DE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61" y="2815305"/>
            <a:ext cx="4848836" cy="3472543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Your</a:t>
            </a:r>
            <a:r>
              <a:rPr lang="fr-FR" dirty="0"/>
              <a:t> Word :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Jeu multijoueur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Chacun effectue une proposition sur son smartphone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Puis il y a un vote pour choisir la meilleure proposition</a:t>
            </a:r>
          </a:p>
          <a:p>
            <a:endParaRPr lang="fr-FR" sz="15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Résultat de recherche d'images pour &quot;use your words exemple&quot;">
            <a:extLst>
              <a:ext uri="{FF2B5EF4-FFF2-40B4-BE49-F238E27FC236}">
                <a16:creationId xmlns:a16="http://schemas.microsoft.com/office/drawing/2014/main" id="{1154C851-AB70-4A36-BE37-94DF4FA3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683" y="1919063"/>
            <a:ext cx="5384074" cy="30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786C6-91B0-4D90-A55A-64D54A56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9480B-E707-496C-9D46-E59433B5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envisagés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63774-EF29-4FDC-A3D8-55C73EB1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1688"/>
            <a:ext cx="9601200" cy="4941116"/>
          </a:xfrm>
        </p:spPr>
        <p:txBody>
          <a:bodyPr>
            <a:normAutofit/>
          </a:bodyPr>
          <a:lstStyle/>
          <a:p>
            <a:r>
              <a:rPr lang="fr-FR" dirty="0"/>
              <a:t>Côté client (navigateur web) : 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CSS</a:t>
            </a:r>
          </a:p>
          <a:p>
            <a:pPr lvl="1"/>
            <a:r>
              <a:rPr lang="fr-FR" dirty="0"/>
              <a:t>JavaScript</a:t>
            </a:r>
          </a:p>
          <a:p>
            <a:endParaRPr lang="fr-FR" dirty="0"/>
          </a:p>
          <a:p>
            <a:r>
              <a:rPr lang="fr-FR" dirty="0"/>
              <a:t>Côté serveur : </a:t>
            </a:r>
          </a:p>
          <a:p>
            <a:pPr lvl="1"/>
            <a:r>
              <a:rPr lang="fr-FR" dirty="0"/>
              <a:t>Node.JS</a:t>
            </a:r>
          </a:p>
          <a:p>
            <a:pPr lvl="1"/>
            <a:r>
              <a:rPr lang="fr-FR" dirty="0"/>
              <a:t>MySQL</a:t>
            </a:r>
          </a:p>
          <a:p>
            <a:endParaRPr lang="fr-FR" dirty="0"/>
          </a:p>
          <a:p>
            <a:r>
              <a:rPr lang="fr-FR" dirty="0"/>
              <a:t>Hardware : </a:t>
            </a:r>
          </a:p>
          <a:p>
            <a:pPr lvl="1"/>
            <a:r>
              <a:rPr lang="fr-FR" dirty="0"/>
              <a:t>Serveur</a:t>
            </a:r>
          </a:p>
          <a:p>
            <a:pPr lvl="1"/>
            <a:r>
              <a:rPr lang="fr-FR" dirty="0"/>
              <a:t>Affichage (Ecran connecté, installation robotique, installations plus grande, 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442D2-2F1F-4D95-B100-69080FEE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CCD21-E017-474C-8A97-18FC7BF7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B5F13-DB36-42C1-B305-BDC26945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Idée initiale : </a:t>
            </a:r>
          </a:p>
          <a:p>
            <a:pPr lvl="1"/>
            <a:r>
              <a:rPr lang="fr-FR" dirty="0"/>
              <a:t>utiliser des écrans géants publicitaires pour faire jouer des passants avec leur smartphone</a:t>
            </a:r>
          </a:p>
          <a:p>
            <a:endParaRPr lang="fr-FR" dirty="0"/>
          </a:p>
          <a:p>
            <a:r>
              <a:rPr lang="fr-FR" dirty="0"/>
              <a:t>Transposition de l’idée initiale : </a:t>
            </a:r>
          </a:p>
          <a:p>
            <a:pPr lvl="1"/>
            <a:r>
              <a:rPr lang="fr-FR" dirty="0"/>
              <a:t>diffuser des publicités interactive sur les écrans d’information de l’iut (sondage, jeux, …)</a:t>
            </a:r>
          </a:p>
          <a:p>
            <a:endParaRPr lang="fr-FR" dirty="0"/>
          </a:p>
          <a:p>
            <a:r>
              <a:rPr lang="fr-FR" dirty="0"/>
              <a:t>Les jeux télévisés par sms pourront être remplacés par des jeux interactifs de ce type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2E222A-F8CE-4687-90FB-3A2F3458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6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134</TotalTime>
  <Words>274</Words>
  <Application>Microsoft Office PowerPoint</Application>
  <PresentationFormat>Grand écran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Cadrage</vt:lpstr>
      <vt:lpstr>Piccadilly Game</vt:lpstr>
      <vt:lpstr>Sommaire</vt:lpstr>
      <vt:lpstr>Principe et objectifs du projet</vt:lpstr>
      <vt:lpstr>Limites du projet</vt:lpstr>
      <vt:lpstr>Étude de l’existant </vt:lpstr>
      <vt:lpstr>Étude de l’existant </vt:lpstr>
      <vt:lpstr>Choix techniques envisagés </vt:lpstr>
      <vt:lpstr>Exemples d’utilisation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Piccadilly Game</dc:title>
  <dc:creator>Utilisateur Windows</dc:creator>
  <cp:lastModifiedBy>Utilisateur Windows</cp:lastModifiedBy>
  <cp:revision>13</cp:revision>
  <dcterms:created xsi:type="dcterms:W3CDTF">2019-11-05T12:36:24Z</dcterms:created>
  <dcterms:modified xsi:type="dcterms:W3CDTF">2019-11-05T15:44:09Z</dcterms:modified>
</cp:coreProperties>
</file>