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Bunny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93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this project, Bunnies with random variables need to be created</a:t>
            </a:r>
          </a:p>
          <a:p>
            <a:r>
              <a:rPr lang="en-GB" dirty="0" smtClean="0"/>
              <a:t>The bunnies needed to reproduce if a female with the age of two and a male was available, with a 2% chance of the bunnies being infected</a:t>
            </a:r>
          </a:p>
          <a:p>
            <a:r>
              <a:rPr lang="en-GB" dirty="0" smtClean="0"/>
              <a:t>If the bunnies were infected, they were supposed to also infect one other bunny each turn</a:t>
            </a:r>
          </a:p>
          <a:p>
            <a:r>
              <a:rPr lang="en-GB" dirty="0" smtClean="0"/>
              <a:t>Pressing ‘K’ was to initiate a bunny cull killing half the bunnies randomly at any time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5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design decision I had to focus on was how I would tackle the randomisation in the bunny cull.</a:t>
            </a:r>
          </a:p>
          <a:p>
            <a:r>
              <a:rPr lang="en-GB" dirty="0" smtClean="0"/>
              <a:t>I began by randomly choosing an integer from the list, that bunny was then deleted, and the process repeated until half of the size of the initial list was reached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2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 could do extra is the 4 and 5 star goals which were to use file handling and create a grid.</a:t>
            </a:r>
          </a:p>
          <a:p>
            <a:r>
              <a:rPr lang="en-GB" dirty="0" smtClean="0"/>
              <a:t>Another thing that could also be done is to optimise the code more, such as speed up the random cull function. However, this could also make the function “less random”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9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529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Questions?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86108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196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Bunny Project</vt:lpstr>
      <vt:lpstr>Introduction</vt:lpstr>
      <vt:lpstr>Design Decisions</vt:lpstr>
      <vt:lpstr>Further improvements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Bunny Project</dc:title>
  <dc:creator>Windows User</dc:creator>
  <cp:lastModifiedBy>Windows User</cp:lastModifiedBy>
  <cp:revision>6</cp:revision>
  <dcterms:created xsi:type="dcterms:W3CDTF">2022-05-16T08:18:08Z</dcterms:created>
  <dcterms:modified xsi:type="dcterms:W3CDTF">2022-05-16T09:24:51Z</dcterms:modified>
</cp:coreProperties>
</file>