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60" r:id="rId3"/>
    <p:sldId id="262" r:id="rId4"/>
    <p:sldId id="263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84D56-54FD-4114-B544-BC68AA0139D3}" type="datetimeFigureOut">
              <a:rPr lang="fr-FR"/>
              <a:t>03/04/2015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89269-3CD2-402D-B078-3D5F1279EACF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9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89269-3CD2-402D-B078-3D5F1279EACF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89269-3CD2-402D-B078-3D5F1279EACF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10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89269-3CD2-402D-B078-3D5F1279EACF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46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89269-3CD2-402D-B078-3D5F1279EACF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59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89269-3CD2-402D-B078-3D5F1279EACF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6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89269-3CD2-402D-B078-3D5F1279EACF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00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89269-3CD2-402D-B078-3D5F1279EACF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0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9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2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9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68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686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65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49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4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09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8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9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11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5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2706-16F6-4D6C-A0E3-3134BC1B267E}" type="datetimeFigureOut">
              <a:rPr lang="fr-FR" smtClean="0"/>
              <a:t>03/04/2015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F3A319-ADB2-4429-80E5-61AFC16EB8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5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Authorship</a:t>
            </a:r>
            <a:r>
              <a:rPr lang="fr-FR" dirty="0" smtClean="0"/>
              <a:t> Attribution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 data </a:t>
            </a:r>
            <a:r>
              <a:rPr lang="en-US" dirty="0" smtClean="0"/>
              <a:t>acknowledgement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5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847279"/>
            <a:ext cx="6348413" cy="4194746"/>
          </a:xfrm>
        </p:spPr>
        <p:txBody>
          <a:bodyPr/>
          <a:lstStyle/>
          <a:p>
            <a:pPr marL="0" indent="0">
              <a:buNone/>
            </a:pPr>
            <a:r>
              <a:rPr lang="fr-FR" sz="2000" b="1"/>
              <a:t>Authorship Attribution:</a:t>
            </a:r>
          </a:p>
          <a:p>
            <a:endParaRPr lang="fr-FR" sz="2000" b="1"/>
          </a:p>
          <a:p>
            <a:r>
              <a:rPr lang="fr-FR" sz="2000" b="1"/>
              <a:t> </a:t>
            </a:r>
            <a:r>
              <a:rPr lang="fr-FR" sz="2000"/>
              <a:t>In simple words, process of determining </a:t>
            </a:r>
            <a:r>
              <a:rPr lang="en-US" sz="2000"/>
              <a:t>the author of </a:t>
            </a:r>
            <a:r>
              <a:rPr lang="fr-FR" sz="2000"/>
              <a:t>a given document </a:t>
            </a:r>
            <a:endParaRPr lang="en-US" sz="2000"/>
          </a:p>
          <a:p>
            <a:endParaRPr lang="en-US" sz="2000"/>
          </a:p>
          <a:p>
            <a:r>
              <a:rPr lang="fr-FR" sz="2000"/>
              <a:t>We developed a piece of </a:t>
            </a:r>
            <a:r>
              <a:rPr lang="en-US" sz="2000"/>
              <a:t>software that finds the author of given </a:t>
            </a:r>
            <a:r>
              <a:rPr lang="fr-FR" sz="2000"/>
              <a:t>articles </a:t>
            </a:r>
            <a:r>
              <a:rPr lang="en-US" sz="2000"/>
              <a:t>based on </a:t>
            </a:r>
            <a:r>
              <a:rPr lang="fr-FR" sz="2000"/>
              <a:t>a </a:t>
            </a:r>
            <a:r>
              <a:rPr lang="en-US" sz="2000"/>
              <a:t>training set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04042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Our project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rebuchet MS" charset="0"/>
              </a:rPr>
              <a:t>Development of two classifiers. </a:t>
            </a:r>
          </a:p>
          <a:p>
            <a:pPr marL="0" indent="0">
              <a:buNone/>
            </a:pPr>
            <a:endParaRPr lang="en-US">
              <a:latin typeface="Trebuchet MS" charset="0"/>
            </a:endParaRPr>
          </a:p>
          <a:p>
            <a:r>
              <a:rPr lang="en-US">
                <a:latin typeface="Trebuchet MS" charset="0"/>
              </a:rPr>
              <a:t>First classifier based on number of words, punctuation marks, lines, subsections etc. </a:t>
            </a:r>
          </a:p>
          <a:p>
            <a:pPr marL="0" indent="0">
              <a:buNone/>
            </a:pPr>
            <a:endParaRPr lang="en-US">
              <a:latin typeface="Trebuchet MS" charset="0"/>
            </a:endParaRPr>
          </a:p>
          <a:p>
            <a:r>
              <a:rPr lang="en-US">
                <a:latin typeface="Trebuchet MS" charset="0"/>
              </a:rPr>
              <a:t>Second classifier based on adjectives, common words etc. </a:t>
            </a:r>
            <a:endParaRPr lang="fr-FR">
              <a:latin typeface="Trebuchet MS" charset="0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5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Demonstrations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05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Results 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/>
              <a:t>Precision :</a:t>
            </a:r>
            <a:r>
              <a:rPr lang="fr-FR" sz="2000"/>
              <a:t> amount of true positives among the elements </a:t>
            </a:r>
            <a:r>
              <a:rPr lang="en-US" sz="2000"/>
              <a:t>that were classified as positive</a:t>
            </a:r>
            <a:endParaRPr lang="fr-FR" sz="2000"/>
          </a:p>
          <a:p>
            <a:endParaRPr lang="fr-FR"/>
          </a:p>
          <a:p>
            <a:r>
              <a:rPr lang="en-US" sz="2000" b="1"/>
              <a:t>Recall :</a:t>
            </a:r>
            <a:r>
              <a:rPr lang="en-US" sz="2000"/>
              <a:t> </a:t>
            </a:r>
            <a:r>
              <a:rPr lang="en-US" sz="2000">
                <a:latin typeface="Trebuchet MS" charset="0"/>
              </a:rPr>
              <a:t>amount of true positives among the elements that </a:t>
            </a:r>
            <a:r>
              <a:rPr lang="fr-FR" sz="2000">
                <a:latin typeface="Trebuchet MS" charset="0"/>
              </a:rPr>
              <a:t>are actualy </a:t>
            </a:r>
            <a:r>
              <a:rPr lang="en-US" sz="2000">
                <a:latin typeface="Trebuchet MS" charset="0"/>
              </a:rPr>
              <a:t>positive</a:t>
            </a:r>
          </a:p>
          <a:p>
            <a:endParaRPr lang="en-US">
              <a:latin typeface="Trebuchet MS" charset="0"/>
            </a:endParaRPr>
          </a:p>
          <a:p>
            <a:r>
              <a:rPr lang="en-US" sz="2000" b="1">
                <a:latin typeface="Trebuchet MS" charset="0"/>
              </a:rPr>
              <a:t>F-Measure :</a:t>
            </a:r>
            <a:r>
              <a:rPr lang="en-US" sz="2000">
                <a:latin typeface="Trebuchet MS" charset="0"/>
              </a:rPr>
              <a:t> Indicator that takes both precision and recall into account</a:t>
            </a:r>
            <a:endParaRPr lang="fr-FR" sz="2000">
              <a:latin typeface="Trebuchet MS" charset="0"/>
            </a:endParaRPr>
          </a:p>
        </p:txBody>
      </p:sp>
      <p:pic>
        <p:nvPicPr>
          <p:cNvPr id="4" name="Image 3" descr="F-Meas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62" y="5378726"/>
            <a:ext cx="3126550" cy="6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2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the two classifiers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Trebuchet MS" charset="0"/>
              </a:rPr>
              <a:t>The first classifier's results were quite poor, with low precision and recall (approx. 0.15 each).</a:t>
            </a:r>
          </a:p>
          <a:p>
            <a:endParaRPr lang="en-US">
              <a:latin typeface="Trebuchet MS" charset="0"/>
            </a:endParaRPr>
          </a:p>
          <a:p>
            <a:r>
              <a:rPr lang="en-US" sz="2000">
                <a:latin typeface="Trebuchet MS" charset="0"/>
              </a:rPr>
              <a:t>The second classifier used too much RAM to be run on the entire database.</a:t>
            </a:r>
          </a:p>
          <a:p>
            <a:endParaRPr lang="en-US">
              <a:latin typeface="Trebuchet MS" charset="0"/>
            </a:endParaRPr>
          </a:p>
          <a:p>
            <a:r>
              <a:rPr lang="en-US" sz="2000">
                <a:latin typeface="Trebuchet MS" charset="0"/>
              </a:rPr>
              <a:t>We decided to run it on a subset of the available authors, and it gave good results (Precision of 0.53, Recall of 0.50, F-Measure of 0.51).</a:t>
            </a:r>
            <a:endParaRPr lang="fr-FR" sz="200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6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Possible improvements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/>
              <a:t>Style based classifier :</a:t>
            </a:r>
          </a:p>
          <a:p>
            <a:pPr lvl="1"/>
            <a:r>
              <a:rPr lang="fr-FR" sz="2000"/>
              <a:t>Find new features</a:t>
            </a:r>
          </a:p>
          <a:p>
            <a:pPr lvl="1"/>
            <a:r>
              <a:rPr lang="fr-FR" sz="2000"/>
              <a:t>Eliminate redundancies</a:t>
            </a:r>
          </a:p>
          <a:p>
            <a:pPr lvl="1"/>
            <a:r>
              <a:rPr lang="fr-FR" sz="2000"/>
              <a:t>Improve speed</a:t>
            </a:r>
          </a:p>
          <a:p>
            <a:pPr lvl="1"/>
            <a:endParaRPr lang="fr-FR"/>
          </a:p>
          <a:p>
            <a:r>
              <a:rPr lang="fr-FR" sz="2000"/>
              <a:t>Content classifier</a:t>
            </a:r>
          </a:p>
          <a:p>
            <a:pPr lvl="1"/>
            <a:r>
              <a:rPr lang="fr-FR" sz="2000"/>
              <a:t>Improves memory use</a:t>
            </a:r>
          </a:p>
          <a:p>
            <a:pPr lvl="1"/>
            <a:r>
              <a:rPr lang="fr-FR" sz="2000"/>
              <a:t>Use style features ?</a:t>
            </a:r>
          </a:p>
        </p:txBody>
      </p:sp>
    </p:spTree>
    <p:extLst>
      <p:ext uri="{BB962C8B-B14F-4D97-AF65-F5344CB8AC3E}">
        <p14:creationId xmlns:p14="http://schemas.microsoft.com/office/powerpoint/2010/main" val="2928249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BF0000"/>
      </a:accent1>
      <a:accent2>
        <a:srgbClr val="6C6C6C"/>
      </a:accent2>
      <a:accent3>
        <a:srgbClr val="FF4040"/>
      </a:accent3>
      <a:accent4>
        <a:srgbClr val="FF8427"/>
      </a:accent4>
      <a:accent5>
        <a:srgbClr val="A5A5A5"/>
      </a:accent5>
      <a:accent6>
        <a:srgbClr val="D8D8D8"/>
      </a:accent6>
      <a:hlink>
        <a:srgbClr val="7F7F7F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6</Words>
  <Application>Microsoft Office PowerPoint</Application>
  <PresentationFormat>Affichage à l'écran (4:3)</PresentationFormat>
  <Paragraphs>2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Facette</vt:lpstr>
      <vt:lpstr>Authorship Attribution</vt:lpstr>
      <vt:lpstr>Introduction</vt:lpstr>
      <vt:lpstr>Our project</vt:lpstr>
      <vt:lpstr>Demonstrations</vt:lpstr>
      <vt:lpstr>Results evaluation</vt:lpstr>
      <vt:lpstr>Comparison of the two classifiers</vt:lpstr>
      <vt:lpstr>Possible improvements</vt:lpstr>
    </vt:vector>
  </TitlesOfParts>
  <Company>INSA Rennes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Attribution</dc:title>
  <dc:creator>admprofil</dc:creator>
  <cp:lastModifiedBy>admprofil</cp:lastModifiedBy>
  <cp:revision>7</cp:revision>
  <dcterms:created xsi:type="dcterms:W3CDTF">2015-04-02T16:17:56Z</dcterms:created>
  <dcterms:modified xsi:type="dcterms:W3CDTF">2015-04-03T06:00:38Z</dcterms:modified>
</cp:coreProperties>
</file>