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Old Standard TT"/>
      <p:regular r:id="rId17"/>
      <p:bold r:id="rId18"/>
      <p: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37F7553-C3A3-4637-A5CA-4D6F2548367B}">
  <a:tblStyle styleId="{E37F7553-C3A3-4637-A5CA-4D6F2548367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OldStandardTT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OldStandardTT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ldStandardTT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7bc50ac80d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7bc50ac80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7bc50ac80d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7bc50ac80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bc50ac80d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bc50ac80d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bc50ac80d_0_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7bc50ac80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2700" y="1893300"/>
            <a:ext cx="57801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ECE 3331-301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Texas Tech University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Chinedu Anijekwu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Kassav Shakya</a:t>
            </a: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6430225" y="2002500"/>
            <a:ext cx="2476500" cy="11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Fall 2025</a:t>
            </a:r>
            <a:endParaRPr sz="4200">
              <a:solidFill>
                <a:schemeClr val="accen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>
                <a:solidFill>
                  <a:schemeClr val="accent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Week 1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139575" y="177875"/>
            <a:ext cx="1669800" cy="17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5000" y="122650"/>
            <a:ext cx="7679002" cy="4647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490250" y="526350"/>
            <a:ext cx="6805200" cy="99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Rover Mini Project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490250" y="1811575"/>
            <a:ext cx="60888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The end goal of this project is to have a functioning rover able to consistently accomplish our set parameters with accuracy and precision. 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rPr>
              <a:t>For this, code is to be written for proper  PWM supply, direction control and overcurrent detection, while paying special attention to the physical circuit components.</a:t>
            </a:r>
            <a:endParaRPr sz="1800">
              <a:solidFill>
                <a:schemeClr val="dk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265500" y="435775"/>
            <a:ext cx="4045200" cy="7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3" name="Google Shape;73;p15"/>
          <p:cNvSpPr txBox="1"/>
          <p:nvPr>
            <p:ph idx="1" type="subTitle"/>
          </p:nvPr>
        </p:nvSpPr>
        <p:spPr>
          <a:xfrm>
            <a:off x="121050" y="1436975"/>
            <a:ext cx="4045200" cy="182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Drive forward 1ft.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Turn ~90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Recover from forced stall.</a:t>
            </a:r>
            <a:endParaRPr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Detect overcurrent.</a:t>
            </a:r>
            <a:endParaRPr/>
          </a:p>
        </p:txBody>
      </p:sp>
      <p:sp>
        <p:nvSpPr>
          <p:cNvPr id="74" name="Google Shape;74;p15"/>
          <p:cNvSpPr txBox="1"/>
          <p:nvPr>
            <p:ph idx="2" type="body"/>
          </p:nvPr>
        </p:nvSpPr>
        <p:spPr>
          <a:xfrm>
            <a:off x="4939500" y="1503725"/>
            <a:ext cx="3837000" cy="291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Utilize 2 DC motors to drive the rover.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4 GPIOs for direction input.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When stalled, cut PWM and set fault LED.</a:t>
            </a:r>
            <a:endParaRPr/>
          </a:p>
        </p:txBody>
      </p:sp>
      <p:sp>
        <p:nvSpPr>
          <p:cNvPr id="75" name="Google Shape;75;p15"/>
          <p:cNvSpPr txBox="1"/>
          <p:nvPr>
            <p:ph type="title"/>
          </p:nvPr>
        </p:nvSpPr>
        <p:spPr>
          <a:xfrm>
            <a:off x="4835400" y="301875"/>
            <a:ext cx="4045200" cy="7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Criteria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265500" y="435775"/>
            <a:ext cx="4045200" cy="7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</a:t>
            </a:r>
            <a:endParaRPr/>
          </a:p>
        </p:txBody>
      </p:sp>
      <p:sp>
        <p:nvSpPr>
          <p:cNvPr id="81" name="Google Shape;81;p16"/>
          <p:cNvSpPr txBox="1"/>
          <p:nvPr>
            <p:ph idx="1" type="subTitle"/>
          </p:nvPr>
        </p:nvSpPr>
        <p:spPr>
          <a:xfrm>
            <a:off x="233400" y="1445026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Completion of Lab Safety Training to gain access to labs.</a:t>
            </a:r>
            <a:endParaRPr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Obtain MSP430 and </a:t>
            </a:r>
            <a:r>
              <a:rPr lang="en"/>
              <a:t>L298 H-bridge, along with motors and remaining parts.</a:t>
            </a:r>
            <a:endParaRPr/>
          </a:p>
          <a:p>
            <a:pPr indent="-361950" lvl="0" marL="457200" rtl="0" algn="ctr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/>
              <a:t>Soldering Tutorial</a:t>
            </a:r>
            <a:endParaRPr/>
          </a:p>
        </p:txBody>
      </p:sp>
      <p:sp>
        <p:nvSpPr>
          <p:cNvPr id="82" name="Google Shape;82;p16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rover </a:t>
            </a:r>
            <a:r>
              <a:rPr lang="en"/>
              <a:t>will</a:t>
            </a:r>
            <a:r>
              <a:rPr lang="en"/>
              <a:t> travel on a straight, leveled surface.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demo will take place in an indoor environment to prevent air resistance.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1600"/>
              </a:spcAft>
              <a:buSzPts val="1800"/>
              <a:buChar char="●"/>
            </a:pPr>
            <a:r>
              <a:rPr lang="en"/>
              <a:t>A 1 ft straight motion is achievable with available torque and battery capacity.</a:t>
            </a:r>
            <a:endParaRPr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4835400" y="301875"/>
            <a:ext cx="4045200" cy="7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Assumptions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System Context</a:t>
            </a:r>
            <a:endParaRPr/>
          </a:p>
        </p:txBody>
      </p:sp>
      <p:pic>
        <p:nvPicPr>
          <p:cNvPr id="89" name="Google Shape;89;p17" title="Drawing 18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775" y="-12"/>
            <a:ext cx="2848025" cy="5051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437250" y="10755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Choices and Trade-offs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437250" y="1630350"/>
            <a:ext cx="8425800" cy="344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graphicFrame>
        <p:nvGraphicFramePr>
          <p:cNvPr id="96" name="Google Shape;96;p18"/>
          <p:cNvGraphicFramePr/>
          <p:nvPr/>
        </p:nvGraphicFramePr>
        <p:xfrm>
          <a:off x="952500" y="208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{E37F7553-C3A3-4637-A5CA-4D6F2548367B}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Option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Pros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Cons 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Pick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Windows vs MacOS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Better support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Worse battery life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Windows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5V vs 9V battery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Small robots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Bulkier in comparison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Old Standard TT"/>
                          <a:ea typeface="Old Standard TT"/>
                          <a:cs typeface="Old Standard TT"/>
                          <a:sym typeface="Old Standard TT"/>
                        </a:rPr>
                        <a:t>5V</a:t>
                      </a:r>
                      <a:endParaRPr>
                        <a:solidFill>
                          <a:schemeClr val="lt1"/>
                        </a:solidFill>
                        <a:latin typeface="Old Standard TT"/>
                        <a:ea typeface="Old Standard TT"/>
                        <a:cs typeface="Old Standard TT"/>
                        <a:sym typeface="Old Standard TT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Accuracy: Make use of two long rulers perpendicular to each other to make sure </a:t>
            </a:r>
            <a:r>
              <a:rPr b="1" lang="en" sz="1800"/>
              <a:t>the</a:t>
            </a:r>
            <a:r>
              <a:rPr b="1" lang="en" sz="1800"/>
              <a:t> rover </a:t>
            </a:r>
            <a:r>
              <a:rPr b="1" lang="en" sz="1800"/>
              <a:t>follows</a:t>
            </a:r>
            <a:r>
              <a:rPr b="1" lang="en" sz="1800"/>
              <a:t> a straight path and turns 90 degrees.</a:t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800"/>
          </a:p>
        </p:txBody>
      </p:sp>
      <p:sp>
        <p:nvSpPr>
          <p:cNvPr id="102" name="Google Shape;102;p19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800"/>
              <a:t>Recovery from forced stall: A simple test by picking the rover up, to check if it cuts off PWM.</a:t>
            </a:r>
            <a:endParaRPr b="1" sz="1800"/>
          </a:p>
        </p:txBody>
      </p:sp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Verification Plan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71675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The MSP430 board is to be acquired the following week.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Required peripherals shall be acquired as progress is made.</a:t>
            </a:r>
            <a:endParaRPr sz="1600"/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t/>
            </a:r>
            <a:endParaRPr sz="1600"/>
          </a:p>
        </p:txBody>
      </p:sp>
      <p:sp>
        <p:nvSpPr>
          <p:cNvPr id="115" name="Google Shape;115;p21"/>
          <p:cNvSpPr txBox="1"/>
          <p:nvPr>
            <p:ph type="title"/>
          </p:nvPr>
        </p:nvSpPr>
        <p:spPr>
          <a:xfrm>
            <a:off x="182600" y="176075"/>
            <a:ext cx="1401000" cy="16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Sample Budget</a:t>
            </a:r>
            <a:endParaRPr/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890" y="0"/>
            <a:ext cx="7238419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