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8" r:id="rId4"/>
    <p:sldId id="261" r:id="rId5"/>
    <p:sldId id="259" r:id="rId6"/>
    <p:sldId id="264" r:id="rId7"/>
    <p:sldId id="267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15218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86730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042157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205922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983644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709399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913648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984585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42912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190422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831681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83587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717608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12850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05285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2475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588060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01E94-11B6-4B95-AB4F-2B69AE4D4A29}" type="datetimeFigureOut">
              <a:rPr lang="it-IT" smtClean="0"/>
              <a:t>24/10/2018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67C65-732B-40C8-BAA5-2558574DC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slow">
    <p:pull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26E41E7-D3CC-491D-A718-83C8D4A1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12" y="438150"/>
            <a:ext cx="7512049" cy="1752599"/>
          </a:xfrm>
        </p:spPr>
        <p:txBody>
          <a:bodyPr>
            <a:norm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lang="it-IT" altLang="it-IT" sz="2000" dirty="0" bmk="_Hlk287340255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Università degli Studi di Milano Bicocca</a:t>
            </a:r>
            <a:br>
              <a:rPr lang="it-IT" altLang="it-IT" sz="2000" dirty="0" bmk="_Hlk287340255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altLang="it-IT" sz="2000" dirty="0" bmk="_Hlk287340255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Scuola di Scienze</a:t>
            </a:r>
            <a:br>
              <a:rPr lang="it-IT" altLang="it-IT" sz="2000" dirty="0" bmk="_Hlk287340255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altLang="it-IT" sz="2000" dirty="0" bmk="_Hlk287340255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Dipartimento di Informatica, Sistemistica e Comunicazione</a:t>
            </a:r>
            <a:br>
              <a:rPr lang="it-IT" altLang="it-IT" sz="2000" dirty="0" bmk="_Hlk287340255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altLang="it-IT" sz="2000" dirty="0" bmk="_Hlk287340255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Corso di laurea in Informatica</a:t>
            </a:r>
            <a:endParaRPr lang="it-IT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BE4CF34-6921-44BE-A03C-35FAD862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58" y="202076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VR WORLD EXPLORER: UN’APPLICAZIONE ANDROID PER LA PROMOZIONE DELL’ATTIVITÀ FISICA TRAMITE REALTÀ VIRTUALE</a:t>
            </a:r>
            <a:endParaRPr lang="it-IT" sz="3600" dirty="0">
              <a:effectLst>
                <a:outerShdw blurRad="50800" dist="38100" algn="l" rotWithShape="0">
                  <a:schemeClr val="accent1">
                    <a:lumMod val="75000"/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magine 1" descr="bicocca (1)">
            <a:extLst>
              <a:ext uri="{FF2B5EF4-FFF2-40B4-BE49-F238E27FC236}">
                <a16:creationId xmlns:a16="http://schemas.microsoft.com/office/drawing/2014/main" id="{52CE5E57-E3BF-4EFB-88F4-B15FDB97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39" y="685800"/>
            <a:ext cx="1225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294BF5-D21F-4971-8B6E-0CDAC79E8262}"/>
              </a:ext>
            </a:extLst>
          </p:cNvPr>
          <p:cNvSpPr txBox="1"/>
          <p:nvPr/>
        </p:nvSpPr>
        <p:spPr>
          <a:xfrm>
            <a:off x="1581758" y="5222632"/>
            <a:ext cx="811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Relatore: Federico Antonio Niccolò Amedeo </a:t>
            </a:r>
            <a:r>
              <a:rPr lang="it-IT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Cabitza</a:t>
            </a:r>
            <a:br>
              <a:rPr lang="it-IT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Co-relatore: Fabio Sartori</a:t>
            </a:r>
            <a:br>
              <a:rPr lang="it-IT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Presentazione a cura di: Gianluca Puleri</a:t>
            </a:r>
          </a:p>
        </p:txBody>
      </p:sp>
    </p:spTree>
    <p:extLst>
      <p:ext uri="{BB962C8B-B14F-4D97-AF65-F5344CB8AC3E}">
        <p14:creationId xmlns:p14="http://schemas.microsoft.com/office/powerpoint/2010/main" val="853948083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9EA1D-B93A-4138-8747-FA381DB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0"/>
            <a:ext cx="9920408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200F3-16C7-4DE0-B461-73F74C0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55080"/>
            <a:ext cx="10018713" cy="3124201"/>
          </a:xfrm>
        </p:spPr>
        <p:txBody>
          <a:bodyPr>
            <a:normAutofit/>
          </a:bodyPr>
          <a:lstStyle/>
          <a:p>
            <a:endParaRPr lang="it-IT" dirty="0"/>
          </a:p>
          <a:p>
            <a:pPr>
              <a:lnSpc>
                <a:spcPct val="150000"/>
              </a:lnSpc>
              <a:buClrTx/>
            </a:pPr>
            <a:r>
              <a:rPr lang="it-IT" i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Percorsi predefiniti</a:t>
            </a:r>
          </a:p>
          <a:p>
            <a:pPr>
              <a:lnSpc>
                <a:spcPct val="150000"/>
              </a:lnSpc>
              <a:buClrTx/>
            </a:pPr>
            <a:r>
              <a:rPr lang="it-IT" i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Contenuti musicali</a:t>
            </a:r>
          </a:p>
          <a:p>
            <a:pPr>
              <a:lnSpc>
                <a:spcPct val="150000"/>
              </a:lnSpc>
              <a:buClrTx/>
            </a:pPr>
            <a:r>
              <a:rPr lang="it-IT" i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Calcolo di un percorso attraverso partenza e durata</a:t>
            </a:r>
          </a:p>
          <a:p>
            <a:endParaRPr lang="it-IT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C33D63-0CB3-4678-AF3B-04C0C721487B}"/>
              </a:ext>
            </a:extLst>
          </p:cNvPr>
          <p:cNvSpPr txBox="1"/>
          <p:nvPr/>
        </p:nvSpPr>
        <p:spPr>
          <a:xfrm>
            <a:off x="4064977" y="5534658"/>
            <a:ext cx="522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effectLst>
                  <a:reflection blurRad="6350" stA="60000" endA="900" endPos="58000" dir="5400000" sy="-100000" algn="bl" rotWithShape="0"/>
                </a:effectLst>
                <a:latin typeface="AR ESSENCE" panose="02000000000000000000" pitchFamily="2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57257959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F1310-ECD0-4159-91BE-6308B663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431" y="0"/>
            <a:ext cx="9906592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E9019-51E4-4ABA-99CE-2C9C3DDC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431" y="1538253"/>
            <a:ext cx="2182815" cy="376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RICERCA DI </a:t>
            </a:r>
            <a:b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 LUOGO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it-IT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it-IT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CALCOLO DI </a:t>
            </a:r>
            <a:b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 PERCORSO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CEC17CA-E758-480F-8FF3-9608B6102040}"/>
              </a:ext>
            </a:extLst>
          </p:cNvPr>
          <p:cNvSpPr txBox="1">
            <a:spLocks/>
          </p:cNvSpPr>
          <p:nvPr/>
        </p:nvSpPr>
        <p:spPr>
          <a:xfrm>
            <a:off x="5669164" y="1814197"/>
            <a:ext cx="218281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MODALITÁ STREETVIEW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9714493-A22C-4F9F-B376-D592DBFCFF40}"/>
              </a:ext>
            </a:extLst>
          </p:cNvPr>
          <p:cNvSpPr txBox="1">
            <a:spLocks/>
          </p:cNvSpPr>
          <p:nvPr/>
        </p:nvSpPr>
        <p:spPr>
          <a:xfrm>
            <a:off x="9561712" y="1814196"/>
            <a:ext cx="218281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MODALITÁ VR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83CF8AA-BE9A-4E54-9ADF-7B51B979A2B6}"/>
              </a:ext>
            </a:extLst>
          </p:cNvPr>
          <p:cNvCxnSpPr>
            <a:cxnSpLocks/>
          </p:cNvCxnSpPr>
          <p:nvPr/>
        </p:nvCxnSpPr>
        <p:spPr>
          <a:xfrm>
            <a:off x="3503451" y="2234790"/>
            <a:ext cx="1964476" cy="1001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E7DE63D-7672-4EA7-A110-C30D41C5F51A}"/>
              </a:ext>
            </a:extLst>
          </p:cNvPr>
          <p:cNvCxnSpPr>
            <a:cxnSpLocks/>
          </p:cNvCxnSpPr>
          <p:nvPr/>
        </p:nvCxnSpPr>
        <p:spPr>
          <a:xfrm flipV="1">
            <a:off x="3589446" y="3429000"/>
            <a:ext cx="1878481" cy="1133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B6BAB25-6627-4C27-AC5F-E35E392B41CD}"/>
              </a:ext>
            </a:extLst>
          </p:cNvPr>
          <p:cNvCxnSpPr>
            <a:cxnSpLocks/>
          </p:cNvCxnSpPr>
          <p:nvPr/>
        </p:nvCxnSpPr>
        <p:spPr>
          <a:xfrm>
            <a:off x="7607696" y="3376296"/>
            <a:ext cx="1688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isultati immagini per google maps transparent">
            <a:extLst>
              <a:ext uri="{FF2B5EF4-FFF2-40B4-BE49-F238E27FC236}">
                <a16:creationId xmlns:a16="http://schemas.microsoft.com/office/drawing/2014/main" id="{AB13F663-EDA4-46D1-8288-ED6FB3C2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84" y="2354800"/>
            <a:ext cx="2388423" cy="125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streetview transparent">
            <a:extLst>
              <a:ext uri="{FF2B5EF4-FFF2-40B4-BE49-F238E27FC236}">
                <a16:creationId xmlns:a16="http://schemas.microsoft.com/office/drawing/2014/main" id="{14DDB61B-6B57-426C-AAEA-2074368F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86" y="3671913"/>
            <a:ext cx="1629855" cy="16298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vr transparent">
            <a:extLst>
              <a:ext uri="{FF2B5EF4-FFF2-40B4-BE49-F238E27FC236}">
                <a16:creationId xmlns:a16="http://schemas.microsoft.com/office/drawing/2014/main" id="{A06A7D7D-501C-4067-945B-069D0E1B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268" y="3671913"/>
            <a:ext cx="2708601" cy="8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Immagine 2054">
            <a:extLst>
              <a:ext uri="{FF2B5EF4-FFF2-40B4-BE49-F238E27FC236}">
                <a16:creationId xmlns:a16="http://schemas.microsoft.com/office/drawing/2014/main" id="{AADDBA64-832A-4263-97FF-8C0F02B0D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89" y="4562440"/>
            <a:ext cx="1878482" cy="179797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47262369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ACB80EB-8154-4665-921D-59C672228CB9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990282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SCHEMA LOGICO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506990-A9D2-4E59-A9D7-18193CAC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29" y="2186840"/>
            <a:ext cx="3329571" cy="18680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84C1BFB-6501-48E5-84FD-B20B4C8A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62" y="2186840"/>
            <a:ext cx="3329571" cy="18680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0E76E7-53AB-4488-AD9B-F562541235E5}"/>
              </a:ext>
            </a:extLst>
          </p:cNvPr>
          <p:cNvSpPr txBox="1"/>
          <p:nvPr/>
        </p:nvSpPr>
        <p:spPr>
          <a:xfrm>
            <a:off x="4187294" y="1699867"/>
            <a:ext cx="1900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MapsActivity</a:t>
            </a:r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5C9C78-39E1-41E6-8F74-9D24B32C6874}"/>
              </a:ext>
            </a:extLst>
          </p:cNvPr>
          <p:cNvSpPr txBox="1"/>
          <p:nvPr/>
        </p:nvSpPr>
        <p:spPr>
          <a:xfrm>
            <a:off x="8437210" y="1689372"/>
            <a:ext cx="2638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StreetViewActivity</a:t>
            </a:r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2643DC-023A-4298-BCD6-172F78E53BFB}"/>
              </a:ext>
            </a:extLst>
          </p:cNvPr>
          <p:cNvSpPr/>
          <p:nvPr/>
        </p:nvSpPr>
        <p:spPr>
          <a:xfrm>
            <a:off x="5706718" y="4846542"/>
            <a:ext cx="3006970" cy="15034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ACDD7C-90BC-4413-B350-9EC07F892428}"/>
              </a:ext>
            </a:extLst>
          </p:cNvPr>
          <p:cNvSpPr txBox="1"/>
          <p:nvPr/>
        </p:nvSpPr>
        <p:spPr>
          <a:xfrm>
            <a:off x="5660544" y="4808318"/>
            <a:ext cx="305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DirectionsJSONParser</a:t>
            </a:r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7EF122E-43CC-4EEC-8EED-6A5E631D4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59" y="5108224"/>
            <a:ext cx="1241803" cy="124180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F635C6-91B8-4AC3-9E3F-E46CF70A7AA9}"/>
              </a:ext>
            </a:extLst>
          </p:cNvPr>
          <p:cNvSpPr txBox="1"/>
          <p:nvPr/>
        </p:nvSpPr>
        <p:spPr>
          <a:xfrm>
            <a:off x="1833530" y="4683666"/>
            <a:ext cx="200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Google Server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5C2D1464-EFDC-4515-BDED-A1DC9ABEDF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8116" y="4377655"/>
            <a:ext cx="1674242" cy="1028701"/>
          </a:xfrm>
          <a:prstGeom prst="bentConnector3">
            <a:avLst>
              <a:gd name="adj1" fmla="val -415"/>
            </a:avLst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1C23EB34-16C8-4E49-BE49-705B1A2EDA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94850" y="4454300"/>
            <a:ext cx="1684203" cy="885371"/>
          </a:xfrm>
          <a:prstGeom prst="bentConnector3">
            <a:avLst>
              <a:gd name="adj1" fmla="val -116"/>
            </a:avLst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27AF615-0374-4AF8-B3D2-13CFE60EB315}"/>
              </a:ext>
            </a:extLst>
          </p:cNvPr>
          <p:cNvCxnSpPr>
            <a:cxnSpLocks/>
          </p:cNvCxnSpPr>
          <p:nvPr/>
        </p:nvCxnSpPr>
        <p:spPr>
          <a:xfrm>
            <a:off x="6901962" y="3120862"/>
            <a:ext cx="106386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86DD9D7F-E815-4025-9A8F-F7B5A55DC572}"/>
              </a:ext>
            </a:extLst>
          </p:cNvPr>
          <p:cNvSpPr/>
          <p:nvPr/>
        </p:nvSpPr>
        <p:spPr>
          <a:xfrm>
            <a:off x="5706718" y="4846542"/>
            <a:ext cx="3006970" cy="42344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72602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9EA1D-B93A-4138-8747-FA381DB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95" y="0"/>
            <a:ext cx="10018713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GOOGLE SDK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BABD20-36B1-4600-9636-926B0D4C143E}"/>
              </a:ext>
            </a:extLst>
          </p:cNvPr>
          <p:cNvSpPr txBox="1"/>
          <p:nvPr/>
        </p:nvSpPr>
        <p:spPr>
          <a:xfrm>
            <a:off x="3059723" y="2310844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40D1EE-B468-46A7-83EF-04F9E2B61927}"/>
              </a:ext>
            </a:extLst>
          </p:cNvPr>
          <p:cNvSpPr txBox="1"/>
          <p:nvPr/>
        </p:nvSpPr>
        <p:spPr>
          <a:xfrm>
            <a:off x="7927606" y="2310845"/>
            <a:ext cx="261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StreetView</a:t>
            </a:r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9295A-55AA-4BE5-99D8-85C19A67174E}"/>
              </a:ext>
            </a:extLst>
          </p:cNvPr>
          <p:cNvSpPr txBox="1"/>
          <p:nvPr/>
        </p:nvSpPr>
        <p:spPr>
          <a:xfrm>
            <a:off x="3059723" y="557208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PLACES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5B3FBD-E3E3-4ED2-BBD2-88337BB98DDD}"/>
              </a:ext>
            </a:extLst>
          </p:cNvPr>
          <p:cNvSpPr txBox="1"/>
          <p:nvPr/>
        </p:nvSpPr>
        <p:spPr>
          <a:xfrm>
            <a:off x="5654001" y="4742964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906B64-7335-4483-8C34-51D19FC552E4}"/>
              </a:ext>
            </a:extLst>
          </p:cNvPr>
          <p:cNvSpPr txBox="1"/>
          <p:nvPr/>
        </p:nvSpPr>
        <p:spPr>
          <a:xfrm>
            <a:off x="8263241" y="557208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VR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F0B91DF-FACE-49D0-83CA-0B505DFD9AE8}"/>
              </a:ext>
            </a:extLst>
          </p:cNvPr>
          <p:cNvCxnSpPr>
            <a:cxnSpLocks/>
          </p:cNvCxnSpPr>
          <p:nvPr/>
        </p:nvCxnSpPr>
        <p:spPr>
          <a:xfrm>
            <a:off x="0" y="2857500"/>
            <a:ext cx="12192000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421BB70-82E5-44FB-B612-B723DEC582A7}"/>
              </a:ext>
            </a:extLst>
          </p:cNvPr>
          <p:cNvCxnSpPr>
            <a:cxnSpLocks/>
          </p:cNvCxnSpPr>
          <p:nvPr/>
        </p:nvCxnSpPr>
        <p:spPr>
          <a:xfrm>
            <a:off x="0" y="2209799"/>
            <a:ext cx="12192000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6A09397-E0D9-489D-86B3-8CE18C43FB89}"/>
              </a:ext>
            </a:extLst>
          </p:cNvPr>
          <p:cNvCxnSpPr>
            <a:cxnSpLocks/>
          </p:cNvCxnSpPr>
          <p:nvPr/>
        </p:nvCxnSpPr>
        <p:spPr>
          <a:xfrm>
            <a:off x="0" y="4641920"/>
            <a:ext cx="12192000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CDF5E8E-83BF-41D4-B317-D341EC2CE44D}"/>
              </a:ext>
            </a:extLst>
          </p:cNvPr>
          <p:cNvCxnSpPr>
            <a:cxnSpLocks/>
          </p:cNvCxnSpPr>
          <p:nvPr/>
        </p:nvCxnSpPr>
        <p:spPr>
          <a:xfrm>
            <a:off x="0" y="6192297"/>
            <a:ext cx="12192000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8957E41-34A0-4AAB-9655-57E71E977075}"/>
              </a:ext>
            </a:extLst>
          </p:cNvPr>
          <p:cNvSpPr txBox="1"/>
          <p:nvPr/>
        </p:nvSpPr>
        <p:spPr>
          <a:xfrm>
            <a:off x="1397977" y="2294790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2">
                    <a:lumMod val="10000"/>
                  </a:schemeClr>
                </a:solidFill>
                <a:latin typeface="AR ESSENCE" panose="02000000000000000000" pitchFamily="2" charset="0"/>
              </a:rPr>
              <a:t>ACTIVITY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B8C6A39-4D37-4DB8-AD2F-C8CDAA3B6022}"/>
              </a:ext>
            </a:extLst>
          </p:cNvPr>
          <p:cNvSpPr txBox="1"/>
          <p:nvPr/>
        </p:nvSpPr>
        <p:spPr>
          <a:xfrm>
            <a:off x="1670487" y="5185090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2">
                    <a:lumMod val="10000"/>
                  </a:schemeClr>
                </a:solidFill>
                <a:latin typeface="AR ESSENCE" panose="02000000000000000000" pitchFamily="2" charset="0"/>
              </a:rPr>
              <a:t>SDK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248C80D-FC2A-41A5-8F16-A6A28F261D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031273" y="2772509"/>
            <a:ext cx="0" cy="27995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4F752-23F8-4996-85A2-443B3E01470D}"/>
              </a:ext>
            </a:extLst>
          </p:cNvPr>
          <p:cNvCxnSpPr/>
          <p:nvPr/>
        </p:nvCxnSpPr>
        <p:spPr>
          <a:xfrm>
            <a:off x="9221665" y="2756455"/>
            <a:ext cx="0" cy="27995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5635375-6066-4530-9E03-1494ECD41D12}"/>
              </a:ext>
            </a:extLst>
          </p:cNvPr>
          <p:cNvCxnSpPr>
            <a:cxnSpLocks/>
          </p:cNvCxnSpPr>
          <p:nvPr/>
        </p:nvCxnSpPr>
        <p:spPr>
          <a:xfrm>
            <a:off x="4333142" y="2772509"/>
            <a:ext cx="2065795" cy="197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CE30709-31E7-4198-8382-7BC175B633FF}"/>
              </a:ext>
            </a:extLst>
          </p:cNvPr>
          <p:cNvCxnSpPr>
            <a:cxnSpLocks/>
          </p:cNvCxnSpPr>
          <p:nvPr/>
        </p:nvCxnSpPr>
        <p:spPr>
          <a:xfrm flipH="1">
            <a:off x="6844142" y="2772509"/>
            <a:ext cx="2047018" cy="197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1303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9EA1D-B93A-4138-8747-FA381DB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0"/>
            <a:ext cx="9885238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DIRECTIONS JSON PARSER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200F3-16C7-4DE0-B461-73F74C0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55080"/>
            <a:ext cx="10018713" cy="3124201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endParaRPr lang="it-IT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41CEF9-66C7-48C9-B55D-29420F3E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69" y="1652954"/>
            <a:ext cx="6699739" cy="4890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748413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9EA1D-B93A-4138-8747-FA381DB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9902823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MAPS ACTIVITY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200F3-16C7-4DE0-B461-73F74C0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55080"/>
            <a:ext cx="10018713" cy="3124201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endParaRPr lang="it-IT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A17C8E-F25A-40DE-BE2B-977FF40C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09" y="4119748"/>
            <a:ext cx="4285710" cy="24107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6BB3B0-5BDF-40EE-A491-A0FD3E9F1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19" y="1532712"/>
            <a:ext cx="4285704" cy="241071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14277B-311E-4F3F-BAD6-35751FC71641}"/>
              </a:ext>
            </a:extLst>
          </p:cNvPr>
          <p:cNvSpPr txBox="1"/>
          <p:nvPr/>
        </p:nvSpPr>
        <p:spPr>
          <a:xfrm>
            <a:off x="2382709" y="1647684"/>
            <a:ext cx="3987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Controllo gesti dell’utente</a:t>
            </a:r>
          </a:p>
          <a:p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Ricerca di un luogo</a:t>
            </a:r>
          </a:p>
          <a:p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Stili mappa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C36101-FD60-4362-8CB1-4E0FF7D141E1}"/>
              </a:ext>
            </a:extLst>
          </p:cNvPr>
          <p:cNvSpPr txBox="1"/>
          <p:nvPr/>
        </p:nvSpPr>
        <p:spPr>
          <a:xfrm>
            <a:off x="6941224" y="4355607"/>
            <a:ext cx="4012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Calcolo di un percorso</a:t>
            </a:r>
          </a:p>
          <a:p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Barre di ricerca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Dati del percorso</a:t>
            </a:r>
          </a:p>
        </p:txBody>
      </p:sp>
    </p:spTree>
    <p:extLst>
      <p:ext uri="{BB962C8B-B14F-4D97-AF65-F5344CB8AC3E}">
        <p14:creationId xmlns:p14="http://schemas.microsoft.com/office/powerpoint/2010/main" val="2000671077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9EA1D-B93A-4138-8747-FA381DB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0"/>
            <a:ext cx="9885238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STREETVIEW ACTIVITY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14277B-311E-4F3F-BAD6-35751FC71641}"/>
              </a:ext>
            </a:extLst>
          </p:cNvPr>
          <p:cNvSpPr txBox="1"/>
          <p:nvPr/>
        </p:nvSpPr>
        <p:spPr>
          <a:xfrm>
            <a:off x="2693971" y="2072984"/>
            <a:ext cx="301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Esplorazione di un luogo/percorso con touchscreen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C36101-FD60-4362-8CB1-4E0FF7D141E1}"/>
              </a:ext>
            </a:extLst>
          </p:cNvPr>
          <p:cNvSpPr txBox="1"/>
          <p:nvPr/>
        </p:nvSpPr>
        <p:spPr>
          <a:xfrm>
            <a:off x="7148147" y="4983835"/>
            <a:ext cx="302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Esplorazione di un luogo/percorso con VR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56A5E31-73E2-43E4-8138-138B4FBC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48" y="1539756"/>
            <a:ext cx="4029843" cy="226678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11C02C0-0E94-485B-AAC8-A85783962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73735" y="3388446"/>
            <a:ext cx="2262250" cy="40217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8AA92C-9BA3-4233-A6AA-CDE472EC176B}"/>
              </a:ext>
            </a:extLst>
          </p:cNvPr>
          <p:cNvSpPr txBox="1"/>
          <p:nvPr/>
        </p:nvSpPr>
        <p:spPr>
          <a:xfrm>
            <a:off x="5407280" y="3806543"/>
            <a:ext cx="261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Sistema di zoom</a:t>
            </a:r>
          </a:p>
        </p:txBody>
      </p:sp>
    </p:spTree>
    <p:extLst>
      <p:ext uri="{BB962C8B-B14F-4D97-AF65-F5344CB8AC3E}">
        <p14:creationId xmlns:p14="http://schemas.microsoft.com/office/powerpoint/2010/main" val="117830196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9EA1D-B93A-4138-8747-FA381DB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992" y="0"/>
            <a:ext cx="9894031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STUDIO DI USABILITÁ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200F3-16C7-4DE0-B461-73F74C0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713" y="1055080"/>
            <a:ext cx="3920029" cy="5802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VALUTAZIONE EURISTICA</a:t>
            </a:r>
          </a:p>
          <a:p>
            <a:pPr marL="0" indent="0">
              <a:lnSpc>
                <a:spcPct val="150000"/>
              </a:lnSpc>
              <a:buClrTx/>
              <a:buNone/>
            </a:pPr>
            <a:endParaRPr lang="it-IT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UTENTE</a:t>
            </a:r>
          </a:p>
          <a:p>
            <a:pPr marL="0" indent="0">
              <a:lnSpc>
                <a:spcPct val="150000"/>
              </a:lnSpc>
              <a:buClrTx/>
              <a:buNone/>
            </a:pPr>
            <a:endParaRPr lang="it-IT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QUESTIONARIO</a:t>
            </a:r>
          </a:p>
          <a:p>
            <a:endParaRPr lang="it-IT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C6B8B43-69E8-4170-9F18-C74F0DA8321B}"/>
              </a:ext>
            </a:extLst>
          </p:cNvPr>
          <p:cNvCxnSpPr>
            <a:cxnSpLocks/>
          </p:cNvCxnSpPr>
          <p:nvPr/>
        </p:nvCxnSpPr>
        <p:spPr>
          <a:xfrm>
            <a:off x="5917742" y="2391507"/>
            <a:ext cx="1362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60BAA9D-5650-4344-9C33-D5FA44B77F4F}"/>
              </a:ext>
            </a:extLst>
          </p:cNvPr>
          <p:cNvCxnSpPr>
            <a:cxnSpLocks/>
          </p:cNvCxnSpPr>
          <p:nvPr/>
        </p:nvCxnSpPr>
        <p:spPr>
          <a:xfrm flipV="1">
            <a:off x="4340988" y="3769218"/>
            <a:ext cx="2938976" cy="5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80A80FC-98FA-41AD-A367-929E7FBE140A}"/>
              </a:ext>
            </a:extLst>
          </p:cNvPr>
          <p:cNvCxnSpPr>
            <a:cxnSpLocks/>
          </p:cNvCxnSpPr>
          <p:nvPr/>
        </p:nvCxnSpPr>
        <p:spPr>
          <a:xfrm>
            <a:off x="4993964" y="5149361"/>
            <a:ext cx="228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AF42D6-25C3-4123-A90B-61AEDDA72580}"/>
              </a:ext>
            </a:extLst>
          </p:cNvPr>
          <p:cNvSpPr txBox="1"/>
          <p:nvPr/>
        </p:nvSpPr>
        <p:spPr>
          <a:xfrm>
            <a:off x="7384417" y="2155253"/>
            <a:ext cx="342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Rilevamento di problemi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35FADA-8489-44FE-A93E-A2CDB996EED0}"/>
              </a:ext>
            </a:extLst>
          </p:cNvPr>
          <p:cNvSpPr txBox="1"/>
          <p:nvPr/>
        </p:nvSpPr>
        <p:spPr>
          <a:xfrm>
            <a:off x="7384417" y="3538386"/>
            <a:ext cx="3046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Esecuzione di tre task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78F32F-1BD4-44F7-A0E2-F8153C7F7AC1}"/>
              </a:ext>
            </a:extLst>
          </p:cNvPr>
          <p:cNvSpPr txBox="1"/>
          <p:nvPr/>
        </p:nvSpPr>
        <p:spPr>
          <a:xfrm>
            <a:off x="7384417" y="4914422"/>
            <a:ext cx="327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Valutazione del sistema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A142B45-E1D7-45A1-948E-18CAA3869120}"/>
              </a:ext>
            </a:extLst>
          </p:cNvPr>
          <p:cNvSpPr/>
          <p:nvPr/>
        </p:nvSpPr>
        <p:spPr>
          <a:xfrm>
            <a:off x="1749484" y="1882413"/>
            <a:ext cx="9278179" cy="235735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A1DC58-20BF-4566-9F4B-9D738022B93B}"/>
              </a:ext>
            </a:extLst>
          </p:cNvPr>
          <p:cNvSpPr/>
          <p:nvPr/>
        </p:nvSpPr>
        <p:spPr>
          <a:xfrm>
            <a:off x="1959763" y="3287816"/>
            <a:ext cx="9278179" cy="235735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11B970-65E2-4D78-993D-230448A1E220}"/>
              </a:ext>
            </a:extLst>
          </p:cNvPr>
          <p:cNvSpPr txBox="1"/>
          <p:nvPr/>
        </p:nvSpPr>
        <p:spPr>
          <a:xfrm>
            <a:off x="9633584" y="149826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AR ESSENCE" panose="02000000000000000000" pitchFamily="2" charset="0"/>
              </a:rPr>
              <a:t>Versione</a:t>
            </a:r>
            <a:r>
              <a:rPr lang="it-IT" sz="2200" dirty="0">
                <a:solidFill>
                  <a:schemeClr val="accent1"/>
                </a:solidFill>
                <a:latin typeface="AR ESSENCE" panose="02000000000000000000" pitchFamily="2" charset="0"/>
              </a:rPr>
              <a:t> 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BE3B29C-0802-4B2B-BBF2-77E9F93BFB0E}"/>
              </a:ext>
            </a:extLst>
          </p:cNvPr>
          <p:cNvSpPr txBox="1"/>
          <p:nvPr/>
        </p:nvSpPr>
        <p:spPr>
          <a:xfrm>
            <a:off x="9874742" y="5574789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AR ESSENCE" panose="02000000000000000000" pitchFamily="2" charset="0"/>
              </a:rPr>
              <a:t>Versione</a:t>
            </a:r>
            <a:r>
              <a:rPr lang="it-IT" sz="2200" dirty="0">
                <a:solidFill>
                  <a:schemeClr val="accent1"/>
                </a:solidFill>
                <a:latin typeface="AR ESSENCE" panose="02000000000000000000" pitchFamily="2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9070884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9EA1D-B93A-4138-8747-FA381DB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0"/>
            <a:ext cx="9920408" cy="1752599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50800" dist="38100" algn="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CONCLUSIONI USABILITÁ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0B5ED3-57DF-446B-A8D3-97CBE467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96" y="1828801"/>
            <a:ext cx="8831937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49527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ersonalizzato 1">
      <a:dk1>
        <a:srgbClr val="00B050"/>
      </a:dk1>
      <a:lt1>
        <a:sysClr val="window" lastClr="FFFFFF"/>
      </a:lt1>
      <a:dk2>
        <a:srgbClr val="00B050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lievo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7864</TotalTime>
  <Words>136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 ESSENCE</vt:lpstr>
      <vt:lpstr>Arial</vt:lpstr>
      <vt:lpstr>Cambria</vt:lpstr>
      <vt:lpstr>Corbel</vt:lpstr>
      <vt:lpstr>Parallasse</vt:lpstr>
      <vt:lpstr>Università degli Studi di Milano Bicocca Scuola di Scienze Dipartimento di Informatica, Sistemistica e Comunicazione Corso di laurea in Informatica</vt:lpstr>
      <vt:lpstr>FUNZIONAMENTO</vt:lpstr>
      <vt:lpstr>Presentazione standard di PowerPoint</vt:lpstr>
      <vt:lpstr>GOOGLE SDK</vt:lpstr>
      <vt:lpstr>DIRECTIONS JSON PARSER</vt:lpstr>
      <vt:lpstr>MAPS ACTIVITY</vt:lpstr>
      <vt:lpstr>STREETVIEW ACTIVITY</vt:lpstr>
      <vt:lpstr>STUDIO DI USABILITÁ</vt:lpstr>
      <vt:lpstr>CONCLUSIONI USABILITÁ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puleri</dc:creator>
  <cp:lastModifiedBy>gianluca puleri</cp:lastModifiedBy>
  <cp:revision>47</cp:revision>
  <dcterms:created xsi:type="dcterms:W3CDTF">2018-10-15T16:42:20Z</dcterms:created>
  <dcterms:modified xsi:type="dcterms:W3CDTF">2018-10-24T18:02:12Z</dcterms:modified>
</cp:coreProperties>
</file>