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4" r:id="rId3"/>
    <p:sldId id="266" r:id="rId4"/>
    <p:sldId id="267" r:id="rId5"/>
    <p:sldId id="268" r:id="rId6"/>
    <p:sldId id="269" r:id="rId7"/>
    <p:sldId id="270" r:id="rId8"/>
    <p:sldId id="272" r:id="rId9"/>
    <p:sldId id="273" r:id="rId10"/>
    <p:sldId id="274" r:id="rId11"/>
    <p:sldId id="275" r:id="rId12"/>
    <p:sldId id="276" r:id="rId13"/>
    <p:sldId id="277" r:id="rId14"/>
    <p:sldId id="278" r:id="rId15"/>
    <p:sldId id="279" r:id="rId16"/>
    <p:sldId id="280" r:id="rId17"/>
    <p:sldId id="286" r:id="rId18"/>
    <p:sldId id="285" r:id="rId19"/>
    <p:sldId id="282" r:id="rId20"/>
    <p:sldId id="284"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C3F1C-5C5B-4895-A9BB-A3CB636E2FDD}" v="1421" dt="2020-09-14T11:06:01.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210" autoAdjust="0"/>
  </p:normalViewPr>
  <p:slideViewPr>
    <p:cSldViewPr snapToGrid="0">
      <p:cViewPr varScale="1">
        <p:scale>
          <a:sx n="89" d="100"/>
          <a:sy n="89" d="100"/>
        </p:scale>
        <p:origin x="13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o Purgatorio" userId="9fa739bcfd9c7476" providerId="LiveId" clId="{065C3F1C-5C5B-4895-A9BB-A3CB636E2FDD}"/>
    <pc:docChg chg="undo redo custSel addSld delSld modSld">
      <pc:chgData name="Giulio Purgatorio" userId="9fa739bcfd9c7476" providerId="LiveId" clId="{065C3F1C-5C5B-4895-A9BB-A3CB636E2FDD}" dt="2020-09-14T11:06:01.121" v="20853"/>
      <pc:docMkLst>
        <pc:docMk/>
      </pc:docMkLst>
      <pc:sldChg chg="modSp mod setBg">
        <pc:chgData name="Giulio Purgatorio" userId="9fa739bcfd9c7476" providerId="LiveId" clId="{065C3F1C-5C5B-4895-A9BB-A3CB636E2FDD}" dt="2020-09-13T12:06:22.934" v="18522" actId="1076"/>
        <pc:sldMkLst>
          <pc:docMk/>
          <pc:sldMk cId="2732481860" sldId="257"/>
        </pc:sldMkLst>
        <pc:spChg chg="mod">
          <ac:chgData name="Giulio Purgatorio" userId="9fa739bcfd9c7476" providerId="LiveId" clId="{065C3F1C-5C5B-4895-A9BB-A3CB636E2FDD}" dt="2020-09-13T12:06:18.253" v="18520" actId="1076"/>
          <ac:spMkLst>
            <pc:docMk/>
            <pc:sldMk cId="2732481860" sldId="257"/>
            <ac:spMk id="2" creationId="{84522DBB-7849-4A0F-8364-A8657395587D}"/>
          </ac:spMkLst>
        </pc:spChg>
        <pc:spChg chg="mod">
          <ac:chgData name="Giulio Purgatorio" userId="9fa739bcfd9c7476" providerId="LiveId" clId="{065C3F1C-5C5B-4895-A9BB-A3CB636E2FDD}" dt="2020-09-13T12:06:16.222" v="18519" actId="1076"/>
          <ac:spMkLst>
            <pc:docMk/>
            <pc:sldMk cId="2732481860" sldId="257"/>
            <ac:spMk id="4" creationId="{3E3ACE8A-157E-42E2-A3B5-104359B6B95C}"/>
          </ac:spMkLst>
        </pc:spChg>
        <pc:spChg chg="mod">
          <ac:chgData name="Giulio Purgatorio" userId="9fa739bcfd9c7476" providerId="LiveId" clId="{065C3F1C-5C5B-4895-A9BB-A3CB636E2FDD}" dt="2020-09-13T12:06:20.558" v="18521" actId="1076"/>
          <ac:spMkLst>
            <pc:docMk/>
            <pc:sldMk cId="2732481860" sldId="257"/>
            <ac:spMk id="9" creationId="{181B7897-17DC-46FB-AE46-8540F481B1A7}"/>
          </ac:spMkLst>
        </pc:spChg>
        <pc:picChg chg="mod">
          <ac:chgData name="Giulio Purgatorio" userId="9fa739bcfd9c7476" providerId="LiveId" clId="{065C3F1C-5C5B-4895-A9BB-A3CB636E2FDD}" dt="2020-09-13T12:06:22.934" v="18522" actId="1076"/>
          <ac:picMkLst>
            <pc:docMk/>
            <pc:sldMk cId="2732481860" sldId="257"/>
            <ac:picMk id="8" creationId="{D86791A4-46FD-45E0-9D05-20D7942C7FA1}"/>
          </ac:picMkLst>
        </pc:picChg>
      </pc:sldChg>
      <pc:sldChg chg="addSp delSp modSp mod modTransition setBg modAnim">
        <pc:chgData name="Giulio Purgatorio" userId="9fa739bcfd9c7476" providerId="LiveId" clId="{065C3F1C-5C5B-4895-A9BB-A3CB636E2FDD}" dt="2020-09-13T19:54:49.995" v="18777"/>
        <pc:sldMkLst>
          <pc:docMk/>
          <pc:sldMk cId="2581550112" sldId="264"/>
        </pc:sldMkLst>
        <pc:spChg chg="add del">
          <ac:chgData name="Giulio Purgatorio" userId="9fa739bcfd9c7476" providerId="LiveId" clId="{065C3F1C-5C5B-4895-A9BB-A3CB636E2FDD}" dt="2020-09-13T12:07:03.326" v="18524" actId="478"/>
          <ac:spMkLst>
            <pc:docMk/>
            <pc:sldMk cId="2581550112" sldId="264"/>
            <ac:spMk id="2" creationId="{C326BBBF-6064-4F38-B380-F8B921B7BEC8}"/>
          </ac:spMkLst>
        </pc:spChg>
        <pc:spChg chg="mod">
          <ac:chgData name="Giulio Purgatorio" userId="9fa739bcfd9c7476" providerId="LiveId" clId="{065C3F1C-5C5B-4895-A9BB-A3CB636E2FDD}" dt="2020-09-12T01:00:28.536" v="15633" actId="207"/>
          <ac:spMkLst>
            <pc:docMk/>
            <pc:sldMk cId="2581550112" sldId="264"/>
            <ac:spMk id="8" creationId="{E0928C6A-A129-4F68-983E-2EA8672F5714}"/>
          </ac:spMkLst>
        </pc:spChg>
        <pc:spChg chg="mod">
          <ac:chgData name="Giulio Purgatorio" userId="9fa739bcfd9c7476" providerId="LiveId" clId="{065C3F1C-5C5B-4895-A9BB-A3CB636E2FDD}" dt="2020-09-12T01:07:50.507" v="15763" actId="115"/>
          <ac:spMkLst>
            <pc:docMk/>
            <pc:sldMk cId="2581550112" sldId="264"/>
            <ac:spMk id="9" creationId="{2A35E0EB-E577-4B5D-A253-C0B4918F2201}"/>
          </ac:spMkLst>
        </pc:spChg>
        <pc:spChg chg="mod">
          <ac:chgData name="Giulio Purgatorio" userId="9fa739bcfd9c7476" providerId="LiveId" clId="{065C3F1C-5C5B-4895-A9BB-A3CB636E2FDD}" dt="2020-09-12T00:59:05.577" v="15627" actId="1076"/>
          <ac:spMkLst>
            <pc:docMk/>
            <pc:sldMk cId="2581550112" sldId="264"/>
            <ac:spMk id="10" creationId="{8F661B53-F7A0-4566-92A5-62C0868F041E}"/>
          </ac:spMkLst>
        </pc:spChg>
        <pc:spChg chg="mod">
          <ac:chgData name="Giulio Purgatorio" userId="9fa739bcfd9c7476" providerId="LiveId" clId="{065C3F1C-5C5B-4895-A9BB-A3CB636E2FDD}" dt="2020-09-12T01:00:38.504" v="15634" actId="207"/>
          <ac:spMkLst>
            <pc:docMk/>
            <pc:sldMk cId="2581550112" sldId="264"/>
            <ac:spMk id="16" creationId="{165D98CF-D63A-47B1-8216-670ABB83EB4A}"/>
          </ac:spMkLst>
        </pc:spChg>
        <pc:spChg chg="mod">
          <ac:chgData name="Giulio Purgatorio" userId="9fa739bcfd9c7476" providerId="LiveId" clId="{065C3F1C-5C5B-4895-A9BB-A3CB636E2FDD}" dt="2020-09-12T00:59:10.401" v="15628" actId="1076"/>
          <ac:spMkLst>
            <pc:docMk/>
            <pc:sldMk cId="2581550112" sldId="264"/>
            <ac:spMk id="17" creationId="{BE4B96DD-C9D6-4F46-A20A-1B96AECCA17C}"/>
          </ac:spMkLst>
        </pc:spChg>
        <pc:cxnChg chg="mod">
          <ac:chgData name="Giulio Purgatorio" userId="9fa739bcfd9c7476" providerId="LiveId" clId="{065C3F1C-5C5B-4895-A9BB-A3CB636E2FDD}" dt="2020-09-12T01:00:22.624" v="15632" actId="1076"/>
          <ac:cxnSpMkLst>
            <pc:docMk/>
            <pc:sldMk cId="2581550112" sldId="264"/>
            <ac:cxnSpMk id="15" creationId="{E2A3A042-BF68-4746-85DC-FCC5EC0897BC}"/>
          </ac:cxnSpMkLst>
        </pc:cxnChg>
      </pc:sldChg>
      <pc:sldChg chg="addSp modSp del mod">
        <pc:chgData name="Giulio Purgatorio" userId="9fa739bcfd9c7476" providerId="LiveId" clId="{065C3F1C-5C5B-4895-A9BB-A3CB636E2FDD}" dt="2020-09-13T09:09:06.019" v="16963" actId="47"/>
        <pc:sldMkLst>
          <pc:docMk/>
          <pc:sldMk cId="3688485790" sldId="265"/>
        </pc:sldMkLst>
        <pc:spChg chg="mod">
          <ac:chgData name="Giulio Purgatorio" userId="9fa739bcfd9c7476" providerId="LiveId" clId="{065C3F1C-5C5B-4895-A9BB-A3CB636E2FDD}" dt="2020-09-12T01:00:42.313" v="15635" actId="207"/>
          <ac:spMkLst>
            <pc:docMk/>
            <pc:sldMk cId="3688485790" sldId="265"/>
            <ac:spMk id="8" creationId="{26A601B4-C1F6-4242-8E95-DAF974048F7D}"/>
          </ac:spMkLst>
        </pc:spChg>
        <pc:spChg chg="mod">
          <ac:chgData name="Giulio Purgatorio" userId="9fa739bcfd9c7476" providerId="LiveId" clId="{065C3F1C-5C5B-4895-A9BB-A3CB636E2FDD}" dt="2020-09-12T01:01:29.258" v="15642" actId="1076"/>
          <ac:spMkLst>
            <pc:docMk/>
            <pc:sldMk cId="3688485790" sldId="265"/>
            <ac:spMk id="9" creationId="{F28BCCF8-F2FB-4580-8388-8EF4765DE1A8}"/>
          </ac:spMkLst>
        </pc:spChg>
        <pc:spChg chg="mod">
          <ac:chgData name="Giulio Purgatorio" userId="9fa739bcfd9c7476" providerId="LiveId" clId="{065C3F1C-5C5B-4895-A9BB-A3CB636E2FDD}" dt="2020-09-12T01:01:12.778" v="15640" actId="2711"/>
          <ac:spMkLst>
            <pc:docMk/>
            <pc:sldMk cId="3688485790" sldId="265"/>
            <ac:spMk id="10" creationId="{7D4DC780-0D01-4CE3-978B-5C915D26943E}"/>
          </ac:spMkLst>
        </pc:spChg>
        <pc:spChg chg="mod">
          <ac:chgData name="Giulio Purgatorio" userId="9fa739bcfd9c7476" providerId="LiveId" clId="{065C3F1C-5C5B-4895-A9BB-A3CB636E2FDD}" dt="2020-09-12T13:34:11.023" v="16293" actId="20577"/>
          <ac:spMkLst>
            <pc:docMk/>
            <pc:sldMk cId="3688485790" sldId="265"/>
            <ac:spMk id="11" creationId="{757ACF04-77D0-4579-8C65-D90E9D6B37C7}"/>
          </ac:spMkLst>
        </pc:spChg>
        <pc:spChg chg="add mod">
          <ac:chgData name="Giulio Purgatorio" userId="9fa739bcfd9c7476" providerId="LiveId" clId="{065C3F1C-5C5B-4895-A9BB-A3CB636E2FDD}" dt="2020-09-12T01:01:52.976" v="15646" actId="207"/>
          <ac:spMkLst>
            <pc:docMk/>
            <pc:sldMk cId="3688485790" sldId="265"/>
            <ac:spMk id="12" creationId="{2D12B54E-7148-4869-88F3-07CFB78B1C17}"/>
          </ac:spMkLst>
        </pc:spChg>
        <pc:spChg chg="add mod">
          <ac:chgData name="Giulio Purgatorio" userId="9fa739bcfd9c7476" providerId="LiveId" clId="{065C3F1C-5C5B-4895-A9BB-A3CB636E2FDD}" dt="2020-09-12T14:06:27.597" v="16476" actId="207"/>
          <ac:spMkLst>
            <pc:docMk/>
            <pc:sldMk cId="3688485790" sldId="265"/>
            <ac:spMk id="13" creationId="{1B1D5A23-5E66-4BCC-AB7A-23683A246A4F}"/>
          </ac:spMkLst>
        </pc:spChg>
      </pc:sldChg>
      <pc:sldChg chg="modSp mod modTransition setBg modAnim">
        <pc:chgData name="Giulio Purgatorio" userId="9fa739bcfd9c7476" providerId="LiveId" clId="{065C3F1C-5C5B-4895-A9BB-A3CB636E2FDD}" dt="2020-09-13T19:56:05.101" v="18792"/>
        <pc:sldMkLst>
          <pc:docMk/>
          <pc:sldMk cId="3065208993" sldId="266"/>
        </pc:sldMkLst>
        <pc:spChg chg="mod">
          <ac:chgData name="Giulio Purgatorio" userId="9fa739bcfd9c7476" providerId="LiveId" clId="{065C3F1C-5C5B-4895-A9BB-A3CB636E2FDD}" dt="2020-09-12T01:03:56.584" v="15667" actId="1076"/>
          <ac:spMkLst>
            <pc:docMk/>
            <pc:sldMk cId="3065208993" sldId="266"/>
            <ac:spMk id="8" creationId="{04FF84D6-EC49-44ED-9827-1E7013610288}"/>
          </ac:spMkLst>
        </pc:spChg>
        <pc:spChg chg="mod">
          <ac:chgData name="Giulio Purgatorio" userId="9fa739bcfd9c7476" providerId="LiveId" clId="{065C3F1C-5C5B-4895-A9BB-A3CB636E2FDD}" dt="2020-09-12T01:04:00.601" v="15668" actId="1076"/>
          <ac:spMkLst>
            <pc:docMk/>
            <pc:sldMk cId="3065208993" sldId="266"/>
            <ac:spMk id="9" creationId="{6DAB008C-D9BB-4FDB-83D8-DC76F560F89A}"/>
          </ac:spMkLst>
        </pc:spChg>
        <pc:spChg chg="mod">
          <ac:chgData name="Giulio Purgatorio" userId="9fa739bcfd9c7476" providerId="LiveId" clId="{065C3F1C-5C5B-4895-A9BB-A3CB636E2FDD}" dt="2020-09-12T01:02:16.273" v="15653" actId="1076"/>
          <ac:spMkLst>
            <pc:docMk/>
            <pc:sldMk cId="3065208993" sldId="266"/>
            <ac:spMk id="10" creationId="{9740DDE2-E776-40DC-A16D-A21AA6BCCA0D}"/>
          </ac:spMkLst>
        </pc:spChg>
        <pc:spChg chg="mod">
          <ac:chgData name="Giulio Purgatorio" userId="9fa739bcfd9c7476" providerId="LiveId" clId="{065C3F1C-5C5B-4895-A9BB-A3CB636E2FDD}" dt="2020-09-12T01:02:27.880" v="15655" actId="14100"/>
          <ac:spMkLst>
            <pc:docMk/>
            <pc:sldMk cId="3065208993" sldId="266"/>
            <ac:spMk id="11" creationId="{F2C55F9C-6F3D-49E1-8A00-AC97A15E5C63}"/>
          </ac:spMkLst>
        </pc:spChg>
        <pc:spChg chg="mod">
          <ac:chgData name="Giulio Purgatorio" userId="9fa739bcfd9c7476" providerId="LiveId" clId="{065C3F1C-5C5B-4895-A9BB-A3CB636E2FDD}" dt="2020-09-13T12:08:15.118" v="18653" actId="1076"/>
          <ac:spMkLst>
            <pc:docMk/>
            <pc:sldMk cId="3065208993" sldId="266"/>
            <ac:spMk id="12" creationId="{08667717-D377-457F-B87C-02AD1C330D97}"/>
          </ac:spMkLst>
        </pc:spChg>
        <pc:spChg chg="mod">
          <ac:chgData name="Giulio Purgatorio" userId="9fa739bcfd9c7476" providerId="LiveId" clId="{065C3F1C-5C5B-4895-A9BB-A3CB636E2FDD}" dt="2020-09-12T01:04:04.560" v="15669" actId="1076"/>
          <ac:spMkLst>
            <pc:docMk/>
            <pc:sldMk cId="3065208993" sldId="266"/>
            <ac:spMk id="13" creationId="{8D1AB734-F383-4109-A8B3-35573952FFE9}"/>
          </ac:spMkLst>
        </pc:spChg>
      </pc:sldChg>
      <pc:sldChg chg="addSp delSp modSp mod modTransition setBg modAnim modNotesTx">
        <pc:chgData name="Giulio Purgatorio" userId="9fa739bcfd9c7476" providerId="LiveId" clId="{065C3F1C-5C5B-4895-A9BB-A3CB636E2FDD}" dt="2020-09-13T20:01:31.069" v="18854"/>
        <pc:sldMkLst>
          <pc:docMk/>
          <pc:sldMk cId="2287248561" sldId="267"/>
        </pc:sldMkLst>
        <pc:spChg chg="mod">
          <ac:chgData name="Giulio Purgatorio" userId="9fa739bcfd9c7476" providerId="LiveId" clId="{065C3F1C-5C5B-4895-A9BB-A3CB636E2FDD}" dt="2020-09-12T01:08:00.289" v="15765" actId="1076"/>
          <ac:spMkLst>
            <pc:docMk/>
            <pc:sldMk cId="2287248561" sldId="267"/>
            <ac:spMk id="8" creationId="{D44A017E-4D7B-4BA9-84C7-04930A2528F8}"/>
          </ac:spMkLst>
        </pc:spChg>
        <pc:spChg chg="add mod">
          <ac:chgData name="Giulio Purgatorio" userId="9fa739bcfd9c7476" providerId="LiveId" clId="{065C3F1C-5C5B-4895-A9BB-A3CB636E2FDD}" dt="2020-09-12T01:04:32.608" v="15677" actId="1076"/>
          <ac:spMkLst>
            <pc:docMk/>
            <pc:sldMk cId="2287248561" sldId="267"/>
            <ac:spMk id="9" creationId="{B11BF44E-FA9E-4868-99FC-5C3BA1C28F36}"/>
          </ac:spMkLst>
        </pc:spChg>
        <pc:spChg chg="add mod">
          <ac:chgData name="Giulio Purgatorio" userId="9fa739bcfd9c7476" providerId="LiveId" clId="{065C3F1C-5C5B-4895-A9BB-A3CB636E2FDD}" dt="2020-09-12T01:04:48.008" v="15679" actId="207"/>
          <ac:spMkLst>
            <pc:docMk/>
            <pc:sldMk cId="2287248561" sldId="267"/>
            <ac:spMk id="10" creationId="{E878FBEA-1C2A-432F-AABE-BAB2B545145D}"/>
          </ac:spMkLst>
        </pc:spChg>
        <pc:spChg chg="add del mod">
          <ac:chgData name="Giulio Purgatorio" userId="9fa739bcfd9c7476" providerId="LiveId" clId="{065C3F1C-5C5B-4895-A9BB-A3CB636E2FDD}" dt="2020-09-10T08:32:16.714" v="654" actId="478"/>
          <ac:spMkLst>
            <pc:docMk/>
            <pc:sldMk cId="2287248561" sldId="267"/>
            <ac:spMk id="11" creationId="{4B6DC27D-A04A-402B-B259-D1A42D7F8064}"/>
          </ac:spMkLst>
        </pc:spChg>
        <pc:spChg chg="add del mod">
          <ac:chgData name="Giulio Purgatorio" userId="9fa739bcfd9c7476" providerId="LiveId" clId="{065C3F1C-5C5B-4895-A9BB-A3CB636E2FDD}" dt="2020-09-10T08:32:18.218" v="656" actId="478"/>
          <ac:spMkLst>
            <pc:docMk/>
            <pc:sldMk cId="2287248561" sldId="267"/>
            <ac:spMk id="12" creationId="{887820C3-BC1A-4FE8-968D-F6254043BDD6}"/>
          </ac:spMkLst>
        </pc:spChg>
        <pc:spChg chg="add del mod">
          <ac:chgData name="Giulio Purgatorio" userId="9fa739bcfd9c7476" providerId="LiveId" clId="{065C3F1C-5C5B-4895-A9BB-A3CB636E2FDD}" dt="2020-09-10T08:25:01.517" v="534" actId="478"/>
          <ac:spMkLst>
            <pc:docMk/>
            <pc:sldMk cId="2287248561" sldId="267"/>
            <ac:spMk id="13" creationId="{6CB9C07A-69D0-49B3-B0AF-2C6871054ED4}"/>
          </ac:spMkLst>
        </pc:spChg>
        <pc:spChg chg="add del mod">
          <ac:chgData name="Giulio Purgatorio" userId="9fa739bcfd9c7476" providerId="LiveId" clId="{065C3F1C-5C5B-4895-A9BB-A3CB636E2FDD}" dt="2020-09-10T08:58:34.848" v="910" actId="478"/>
          <ac:spMkLst>
            <pc:docMk/>
            <pc:sldMk cId="2287248561" sldId="267"/>
            <ac:spMk id="14" creationId="{D72ECF68-7F18-4017-998F-3CD62561AB73}"/>
          </ac:spMkLst>
        </pc:spChg>
        <pc:spChg chg="add mod">
          <ac:chgData name="Giulio Purgatorio" userId="9fa739bcfd9c7476" providerId="LiveId" clId="{065C3F1C-5C5B-4895-A9BB-A3CB636E2FDD}" dt="2020-09-12T01:06:03.800" v="15692" actId="207"/>
          <ac:spMkLst>
            <pc:docMk/>
            <pc:sldMk cId="2287248561" sldId="267"/>
            <ac:spMk id="15" creationId="{82D95586-EB6F-4EA8-AA4E-7C44428CD88B}"/>
          </ac:spMkLst>
        </pc:spChg>
        <pc:spChg chg="add mod">
          <ac:chgData name="Giulio Purgatorio" userId="9fa739bcfd9c7476" providerId="LiveId" clId="{065C3F1C-5C5B-4895-A9BB-A3CB636E2FDD}" dt="2020-09-12T01:06:05.947" v="15693" actId="207"/>
          <ac:spMkLst>
            <pc:docMk/>
            <pc:sldMk cId="2287248561" sldId="267"/>
            <ac:spMk id="16" creationId="{76C374DF-C3F6-41E8-8F56-53AB3C27F9BD}"/>
          </ac:spMkLst>
        </pc:spChg>
        <pc:picChg chg="add del mod">
          <ac:chgData name="Giulio Purgatorio" userId="9fa739bcfd9c7476" providerId="LiveId" clId="{065C3F1C-5C5B-4895-A9BB-A3CB636E2FDD}" dt="2020-09-11T14:32:45.544" v="13462" actId="478"/>
          <ac:picMkLst>
            <pc:docMk/>
            <pc:sldMk cId="2287248561" sldId="267"/>
            <ac:picMk id="2" creationId="{16EEC284-B214-4F9A-AB54-C20C07D5EC49}"/>
          </ac:picMkLst>
        </pc:picChg>
        <pc:picChg chg="add del mod">
          <ac:chgData name="Giulio Purgatorio" userId="9fa739bcfd9c7476" providerId="LiveId" clId="{065C3F1C-5C5B-4895-A9BB-A3CB636E2FDD}" dt="2020-09-11T14:32:59.889" v="13465" actId="478"/>
          <ac:picMkLst>
            <pc:docMk/>
            <pc:sldMk cId="2287248561" sldId="267"/>
            <ac:picMk id="3" creationId="{303D230F-12C5-4C13-8B2C-E00226124D47}"/>
          </ac:picMkLst>
        </pc:picChg>
        <pc:picChg chg="add mod">
          <ac:chgData name="Giulio Purgatorio" userId="9fa739bcfd9c7476" providerId="LiveId" clId="{065C3F1C-5C5B-4895-A9BB-A3CB636E2FDD}" dt="2020-09-12T01:05:43.176" v="15691" actId="1076"/>
          <ac:picMkLst>
            <pc:docMk/>
            <pc:sldMk cId="2287248561" sldId="267"/>
            <ac:picMk id="4" creationId="{89077AD4-CA94-40E2-BA2B-63E448E280A3}"/>
          </ac:picMkLst>
        </pc:picChg>
        <pc:picChg chg="add mod">
          <ac:chgData name="Giulio Purgatorio" userId="9fa739bcfd9c7476" providerId="LiveId" clId="{065C3F1C-5C5B-4895-A9BB-A3CB636E2FDD}" dt="2020-09-12T01:05:28.897" v="15690" actId="1076"/>
          <ac:picMkLst>
            <pc:docMk/>
            <pc:sldMk cId="2287248561" sldId="267"/>
            <ac:picMk id="11" creationId="{E70BA710-6F16-4606-9016-ACFC2ED54B99}"/>
          </ac:picMkLst>
        </pc:picChg>
      </pc:sldChg>
      <pc:sldChg chg="addSp delSp modSp mod modTransition setBg modAnim modNotesTx">
        <pc:chgData name="Giulio Purgatorio" userId="9fa739bcfd9c7476" providerId="LiveId" clId="{065C3F1C-5C5B-4895-A9BB-A3CB636E2FDD}" dt="2020-09-13T20:02:05.999" v="18855"/>
        <pc:sldMkLst>
          <pc:docMk/>
          <pc:sldMk cId="1626966116" sldId="268"/>
        </pc:sldMkLst>
        <pc:spChg chg="add mod">
          <ac:chgData name="Giulio Purgatorio" userId="9fa739bcfd9c7476" providerId="LiveId" clId="{065C3F1C-5C5B-4895-A9BB-A3CB636E2FDD}" dt="2020-09-12T01:14:44.152" v="15812" actId="1076"/>
          <ac:spMkLst>
            <pc:docMk/>
            <pc:sldMk cId="1626966116" sldId="268"/>
            <ac:spMk id="2" creationId="{CBF78A34-88BB-43FA-A040-56B75A53A315}"/>
          </ac:spMkLst>
        </pc:spChg>
        <pc:spChg chg="add mod">
          <ac:chgData name="Giulio Purgatorio" userId="9fa739bcfd9c7476" providerId="LiveId" clId="{065C3F1C-5C5B-4895-A9BB-A3CB636E2FDD}" dt="2020-09-12T01:09:27.114" v="15780" actId="14100"/>
          <ac:spMkLst>
            <pc:docMk/>
            <pc:sldMk cId="1626966116" sldId="268"/>
            <ac:spMk id="3" creationId="{285B110B-584C-48FF-A9D3-B2100A84EEAF}"/>
          </ac:spMkLst>
        </pc:spChg>
        <pc:spChg chg="add mod">
          <ac:chgData name="Giulio Purgatorio" userId="9fa739bcfd9c7476" providerId="LiveId" clId="{065C3F1C-5C5B-4895-A9BB-A3CB636E2FDD}" dt="2020-09-12T01:08:30.849" v="15772" actId="207"/>
          <ac:spMkLst>
            <pc:docMk/>
            <pc:sldMk cId="1626966116" sldId="268"/>
            <ac:spMk id="8" creationId="{CB8B6E35-31AB-430E-B774-DB317F8593B4}"/>
          </ac:spMkLst>
        </pc:spChg>
        <pc:spChg chg="add mod">
          <ac:chgData name="Giulio Purgatorio" userId="9fa739bcfd9c7476" providerId="LiveId" clId="{065C3F1C-5C5B-4895-A9BB-A3CB636E2FDD}" dt="2020-09-12T13:18:17.400" v="16290" actId="404"/>
          <ac:spMkLst>
            <pc:docMk/>
            <pc:sldMk cId="1626966116" sldId="268"/>
            <ac:spMk id="9" creationId="{23FDE512-AFD4-456D-8521-25CC63BDC55F}"/>
          </ac:spMkLst>
        </pc:spChg>
        <pc:spChg chg="add mod">
          <ac:chgData name="Giulio Purgatorio" userId="9fa739bcfd9c7476" providerId="LiveId" clId="{065C3F1C-5C5B-4895-A9BB-A3CB636E2FDD}" dt="2020-09-12T01:12:45.040" v="15799" actId="1076"/>
          <ac:spMkLst>
            <pc:docMk/>
            <pc:sldMk cId="1626966116" sldId="268"/>
            <ac:spMk id="10" creationId="{EFA64594-FD21-48AA-A349-BBE76F5A6BA2}"/>
          </ac:spMkLst>
        </pc:spChg>
        <pc:spChg chg="add mod">
          <ac:chgData name="Giulio Purgatorio" userId="9fa739bcfd9c7476" providerId="LiveId" clId="{065C3F1C-5C5B-4895-A9BB-A3CB636E2FDD}" dt="2020-09-12T01:12:48.384" v="15800" actId="1076"/>
          <ac:spMkLst>
            <pc:docMk/>
            <pc:sldMk cId="1626966116" sldId="268"/>
            <ac:spMk id="12" creationId="{0F039CFD-BEBE-4FC6-8D0D-53DDFB9424C8}"/>
          </ac:spMkLst>
        </pc:spChg>
        <pc:spChg chg="add mod">
          <ac:chgData name="Giulio Purgatorio" userId="9fa739bcfd9c7476" providerId="LiveId" clId="{065C3F1C-5C5B-4895-A9BB-A3CB636E2FDD}" dt="2020-09-12T01:09:17.545" v="15777" actId="14100"/>
          <ac:spMkLst>
            <pc:docMk/>
            <pc:sldMk cId="1626966116" sldId="268"/>
            <ac:spMk id="14" creationId="{F87CDD44-A1F0-4333-8187-CDA9E0810063}"/>
          </ac:spMkLst>
        </pc:spChg>
        <pc:picChg chg="add del mod">
          <ac:chgData name="Giulio Purgatorio" userId="9fa739bcfd9c7476" providerId="LiveId" clId="{065C3F1C-5C5B-4895-A9BB-A3CB636E2FDD}" dt="2020-09-12T01:10:29.385" v="15789" actId="478"/>
          <ac:picMkLst>
            <pc:docMk/>
            <pc:sldMk cId="1626966116" sldId="268"/>
            <ac:picMk id="4" creationId="{40A53F65-3E6C-4DFE-A0FE-8C4591BF5ADC}"/>
          </ac:picMkLst>
        </pc:picChg>
        <pc:picChg chg="add del mod">
          <ac:chgData name="Giulio Purgatorio" userId="9fa739bcfd9c7476" providerId="LiveId" clId="{065C3F1C-5C5B-4895-A9BB-A3CB636E2FDD}" dt="2020-09-11T14:34:06.713" v="13472" actId="478"/>
          <ac:picMkLst>
            <pc:docMk/>
            <pc:sldMk cId="1626966116" sldId="268"/>
            <ac:picMk id="4" creationId="{A6010ACD-4907-4075-A15A-36D566486142}"/>
          </ac:picMkLst>
        </pc:picChg>
        <pc:picChg chg="add del">
          <ac:chgData name="Giulio Purgatorio" userId="9fa739bcfd9c7476" providerId="LiveId" clId="{065C3F1C-5C5B-4895-A9BB-A3CB636E2FDD}" dt="2020-09-12T01:11:00.728" v="15791" actId="478"/>
          <ac:picMkLst>
            <pc:docMk/>
            <pc:sldMk cId="1626966116" sldId="268"/>
            <ac:picMk id="11" creationId="{21357A41-1DDE-4F9A-B9E5-9FA6F382028C}"/>
          </ac:picMkLst>
        </pc:picChg>
        <pc:picChg chg="add del mod">
          <ac:chgData name="Giulio Purgatorio" userId="9fa739bcfd9c7476" providerId="LiveId" clId="{065C3F1C-5C5B-4895-A9BB-A3CB636E2FDD}" dt="2020-09-11T14:33:38.720" v="13468" actId="478"/>
          <ac:picMkLst>
            <pc:docMk/>
            <pc:sldMk cId="1626966116" sldId="268"/>
            <ac:picMk id="11" creationId="{D5618692-CC83-4898-80B7-BDA2AE15A744}"/>
          </ac:picMkLst>
        </pc:picChg>
        <pc:picChg chg="add del mod">
          <ac:chgData name="Giulio Purgatorio" userId="9fa739bcfd9c7476" providerId="LiveId" clId="{065C3F1C-5C5B-4895-A9BB-A3CB636E2FDD}" dt="2020-09-11T14:34:24.873" v="13474" actId="478"/>
          <ac:picMkLst>
            <pc:docMk/>
            <pc:sldMk cId="1626966116" sldId="268"/>
            <ac:picMk id="13" creationId="{4E7696F5-4C4B-46C9-BCEB-560A4BC2ECBE}"/>
          </ac:picMkLst>
        </pc:picChg>
        <pc:picChg chg="add mod">
          <ac:chgData name="Giulio Purgatorio" userId="9fa739bcfd9c7476" providerId="LiveId" clId="{065C3F1C-5C5B-4895-A9BB-A3CB636E2FDD}" dt="2020-09-12T01:12:36.393" v="15798" actId="14100"/>
          <ac:picMkLst>
            <pc:docMk/>
            <pc:sldMk cId="1626966116" sldId="268"/>
            <ac:picMk id="13" creationId="{B0907EB2-05A5-4DE3-A25D-CA2F62A0B777}"/>
          </ac:picMkLst>
        </pc:picChg>
        <pc:picChg chg="add del mod">
          <ac:chgData name="Giulio Purgatorio" userId="9fa739bcfd9c7476" providerId="LiveId" clId="{065C3F1C-5C5B-4895-A9BB-A3CB636E2FDD}" dt="2020-09-12T01:12:05.265" v="15794" actId="478"/>
          <ac:picMkLst>
            <pc:docMk/>
            <pc:sldMk cId="1626966116" sldId="268"/>
            <ac:picMk id="15" creationId="{4D18F4D3-768F-42CB-9A58-6D4CF962AFB8}"/>
          </ac:picMkLst>
        </pc:picChg>
        <pc:picChg chg="add mod">
          <ac:chgData name="Giulio Purgatorio" userId="9fa739bcfd9c7476" providerId="LiveId" clId="{065C3F1C-5C5B-4895-A9BB-A3CB636E2FDD}" dt="2020-09-12T01:09:43.376" v="15782" actId="1076"/>
          <ac:picMkLst>
            <pc:docMk/>
            <pc:sldMk cId="1626966116" sldId="268"/>
            <ac:picMk id="16" creationId="{6A1F904A-A959-408D-970E-2151334D6EC3}"/>
          </ac:picMkLst>
        </pc:picChg>
        <pc:picChg chg="add mod">
          <ac:chgData name="Giulio Purgatorio" userId="9fa739bcfd9c7476" providerId="LiveId" clId="{065C3F1C-5C5B-4895-A9BB-A3CB636E2FDD}" dt="2020-09-12T01:12:19.624" v="15797" actId="1076"/>
          <ac:picMkLst>
            <pc:docMk/>
            <pc:sldMk cId="1626966116" sldId="268"/>
            <ac:picMk id="17" creationId="{386376C4-3820-4A12-BD40-7DA3560CC25F}"/>
          </ac:picMkLst>
        </pc:picChg>
      </pc:sldChg>
      <pc:sldChg chg="addSp delSp modSp mod modTransition setBg modAnim modNotesTx">
        <pc:chgData name="Giulio Purgatorio" userId="9fa739bcfd9c7476" providerId="LiveId" clId="{065C3F1C-5C5B-4895-A9BB-A3CB636E2FDD}" dt="2020-09-13T20:02:45.235" v="18861"/>
        <pc:sldMkLst>
          <pc:docMk/>
          <pc:sldMk cId="2973711068" sldId="269"/>
        </pc:sldMkLst>
        <pc:spChg chg="add mod">
          <ac:chgData name="Giulio Purgatorio" userId="9fa739bcfd9c7476" providerId="LiveId" clId="{065C3F1C-5C5B-4895-A9BB-A3CB636E2FDD}" dt="2020-09-12T01:14:33.457" v="15810" actId="1076"/>
          <ac:spMkLst>
            <pc:docMk/>
            <pc:sldMk cId="2973711068" sldId="269"/>
            <ac:spMk id="8" creationId="{CD2D39D8-56A2-462D-A5DA-8D676AC557FF}"/>
          </ac:spMkLst>
        </pc:spChg>
        <pc:spChg chg="add mod">
          <ac:chgData name="Giulio Purgatorio" userId="9fa739bcfd9c7476" providerId="LiveId" clId="{065C3F1C-5C5B-4895-A9BB-A3CB636E2FDD}" dt="2020-09-12T01:14:30.152" v="15809" actId="1076"/>
          <ac:spMkLst>
            <pc:docMk/>
            <pc:sldMk cId="2973711068" sldId="269"/>
            <ac:spMk id="9" creationId="{BDF89E27-5F09-4297-8DFF-0B2CC4A5D499}"/>
          </ac:spMkLst>
        </pc:spChg>
        <pc:spChg chg="add del mod">
          <ac:chgData name="Giulio Purgatorio" userId="9fa739bcfd9c7476" providerId="LiveId" clId="{065C3F1C-5C5B-4895-A9BB-A3CB636E2FDD}" dt="2020-09-11T12:52:13.926" v="6712"/>
          <ac:spMkLst>
            <pc:docMk/>
            <pc:sldMk cId="2973711068" sldId="269"/>
            <ac:spMk id="10" creationId="{29AEA05A-50A3-4B2A-9A07-C56F65C8A46E}"/>
          </ac:spMkLst>
        </pc:spChg>
        <pc:picChg chg="add del mod">
          <ac:chgData name="Giulio Purgatorio" userId="9fa739bcfd9c7476" providerId="LiveId" clId="{065C3F1C-5C5B-4895-A9BB-A3CB636E2FDD}" dt="2020-09-11T14:34:44.737" v="13477" actId="478"/>
          <ac:picMkLst>
            <pc:docMk/>
            <pc:sldMk cId="2973711068" sldId="269"/>
            <ac:picMk id="2" creationId="{7C01C329-EDF5-4BC1-9FD9-52E7FA29500E}"/>
          </ac:picMkLst>
        </pc:picChg>
        <pc:picChg chg="add mod">
          <ac:chgData name="Giulio Purgatorio" userId="9fa739bcfd9c7476" providerId="LiveId" clId="{065C3F1C-5C5B-4895-A9BB-A3CB636E2FDD}" dt="2020-09-12T01:14:37.201" v="15811" actId="1076"/>
          <ac:picMkLst>
            <pc:docMk/>
            <pc:sldMk cId="2973711068" sldId="269"/>
            <ac:picMk id="3" creationId="{DB18F137-5733-4B73-B139-C21DBB9B5AEE}"/>
          </ac:picMkLst>
        </pc:picChg>
      </pc:sldChg>
      <pc:sldChg chg="addSp delSp modSp mod modTransition setBg modAnim modNotesTx">
        <pc:chgData name="Giulio Purgatorio" userId="9fa739bcfd9c7476" providerId="LiveId" clId="{065C3F1C-5C5B-4895-A9BB-A3CB636E2FDD}" dt="2020-09-13T20:07:00.140" v="18918"/>
        <pc:sldMkLst>
          <pc:docMk/>
          <pc:sldMk cId="4170415837" sldId="270"/>
        </pc:sldMkLst>
        <pc:spChg chg="add mod">
          <ac:chgData name="Giulio Purgatorio" userId="9fa739bcfd9c7476" providerId="LiveId" clId="{065C3F1C-5C5B-4895-A9BB-A3CB636E2FDD}" dt="2020-09-12T01:16:03.297" v="15827" actId="207"/>
          <ac:spMkLst>
            <pc:docMk/>
            <pc:sldMk cId="4170415837" sldId="270"/>
            <ac:spMk id="8" creationId="{ABE558E7-7F2C-4637-913F-E83A45743EC3}"/>
          </ac:spMkLst>
        </pc:spChg>
        <pc:spChg chg="add del mod">
          <ac:chgData name="Giulio Purgatorio" userId="9fa739bcfd9c7476" providerId="LiveId" clId="{065C3F1C-5C5B-4895-A9BB-A3CB636E2FDD}" dt="2020-09-10T14:27:43.932" v="3303" actId="478"/>
          <ac:spMkLst>
            <pc:docMk/>
            <pc:sldMk cId="4170415837" sldId="270"/>
            <ac:spMk id="9" creationId="{FDA8C796-0831-483B-BFA8-77E6979A7C91}"/>
          </ac:spMkLst>
        </pc:spChg>
        <pc:spChg chg="add del mod">
          <ac:chgData name="Giulio Purgatorio" userId="9fa739bcfd9c7476" providerId="LiveId" clId="{065C3F1C-5C5B-4895-A9BB-A3CB636E2FDD}" dt="2020-09-10T14:28:06.507" v="3306" actId="478"/>
          <ac:spMkLst>
            <pc:docMk/>
            <pc:sldMk cId="4170415837" sldId="270"/>
            <ac:spMk id="10" creationId="{88C35055-8B79-4D2E-9838-008A86C4344F}"/>
          </ac:spMkLst>
        </pc:spChg>
        <pc:spChg chg="add mod">
          <ac:chgData name="Giulio Purgatorio" userId="9fa739bcfd9c7476" providerId="LiveId" clId="{065C3F1C-5C5B-4895-A9BB-A3CB636E2FDD}" dt="2020-09-13T12:08:42.308" v="18656" actId="1076"/>
          <ac:spMkLst>
            <pc:docMk/>
            <pc:sldMk cId="4170415837" sldId="270"/>
            <ac:spMk id="11" creationId="{7A554266-3259-434C-9D3C-FBDE5D386FE7}"/>
          </ac:spMkLst>
        </pc:spChg>
        <pc:spChg chg="add mod">
          <ac:chgData name="Giulio Purgatorio" userId="9fa739bcfd9c7476" providerId="LiveId" clId="{065C3F1C-5C5B-4895-A9BB-A3CB636E2FDD}" dt="2020-09-12T01:20:30.608" v="15912" actId="1076"/>
          <ac:spMkLst>
            <pc:docMk/>
            <pc:sldMk cId="4170415837" sldId="270"/>
            <ac:spMk id="12" creationId="{7288308E-9219-4A48-9015-71F693B46705}"/>
          </ac:spMkLst>
        </pc:spChg>
        <pc:spChg chg="add mod">
          <ac:chgData name="Giulio Purgatorio" userId="9fa739bcfd9c7476" providerId="LiveId" clId="{065C3F1C-5C5B-4895-A9BB-A3CB636E2FDD}" dt="2020-09-12T01:20:47.442" v="15916" actId="403"/>
          <ac:spMkLst>
            <pc:docMk/>
            <pc:sldMk cId="4170415837" sldId="270"/>
            <ac:spMk id="15" creationId="{0782CD99-6CCA-4B4B-BBE7-32A1448511A6}"/>
          </ac:spMkLst>
        </pc:spChg>
        <pc:spChg chg="add mod">
          <ac:chgData name="Giulio Purgatorio" userId="9fa739bcfd9c7476" providerId="LiveId" clId="{065C3F1C-5C5B-4895-A9BB-A3CB636E2FDD}" dt="2020-09-12T01:20:20.224" v="15910" actId="1076"/>
          <ac:spMkLst>
            <pc:docMk/>
            <pc:sldMk cId="4170415837" sldId="270"/>
            <ac:spMk id="16" creationId="{48D9CC8F-44DB-4BA6-BF96-EA7EBB9547EC}"/>
          </ac:spMkLst>
        </pc:spChg>
        <pc:spChg chg="add mod">
          <ac:chgData name="Giulio Purgatorio" userId="9fa739bcfd9c7476" providerId="LiveId" clId="{065C3F1C-5C5B-4895-A9BB-A3CB636E2FDD}" dt="2020-09-12T01:20:12.287" v="15908" actId="1076"/>
          <ac:spMkLst>
            <pc:docMk/>
            <pc:sldMk cId="4170415837" sldId="270"/>
            <ac:spMk id="18" creationId="{3A222B15-0EA9-42FA-BC03-6765D8EFE4B3}"/>
          </ac:spMkLst>
        </pc:spChg>
        <pc:picChg chg="add del mod">
          <ac:chgData name="Giulio Purgatorio" userId="9fa739bcfd9c7476" providerId="LiveId" clId="{065C3F1C-5C5B-4895-A9BB-A3CB636E2FDD}" dt="2020-09-11T14:35:31.985" v="13482" actId="478"/>
          <ac:picMkLst>
            <pc:docMk/>
            <pc:sldMk cId="4170415837" sldId="270"/>
            <ac:picMk id="2" creationId="{81DA76DB-E192-46DD-A77B-9E4513329BE0}"/>
          </ac:picMkLst>
        </pc:picChg>
        <pc:picChg chg="add del mod">
          <ac:chgData name="Giulio Purgatorio" userId="9fa739bcfd9c7476" providerId="LiveId" clId="{065C3F1C-5C5B-4895-A9BB-A3CB636E2FDD}" dt="2020-09-10T15:27:12.598" v="3572" actId="478"/>
          <ac:picMkLst>
            <pc:docMk/>
            <pc:sldMk cId="4170415837" sldId="270"/>
            <ac:picMk id="3" creationId="{F6C5E8C5-3E8B-4731-A866-F84378246813}"/>
          </ac:picMkLst>
        </pc:picChg>
        <pc:picChg chg="add mod">
          <ac:chgData name="Giulio Purgatorio" userId="9fa739bcfd9c7476" providerId="LiveId" clId="{065C3F1C-5C5B-4895-A9BB-A3CB636E2FDD}" dt="2020-09-13T12:08:54.069" v="18658" actId="1076"/>
          <ac:picMkLst>
            <pc:docMk/>
            <pc:sldMk cId="4170415837" sldId="270"/>
            <ac:picMk id="3" creationId="{FA714D5B-49D3-49FB-954D-AC295F19F22B}"/>
          </ac:picMkLst>
        </pc:picChg>
        <pc:picChg chg="add del mod">
          <ac:chgData name="Giulio Purgatorio" userId="9fa739bcfd9c7476" providerId="LiveId" clId="{065C3F1C-5C5B-4895-A9BB-A3CB636E2FDD}" dt="2020-09-10T15:27:11.951" v="3571" actId="478"/>
          <ac:picMkLst>
            <pc:docMk/>
            <pc:sldMk cId="4170415837" sldId="270"/>
            <ac:picMk id="4" creationId="{61CC1046-2446-4E7C-9DCE-25CCFCE98BF3}"/>
          </ac:picMkLst>
        </pc:picChg>
        <pc:picChg chg="add del mod">
          <ac:chgData name="Giulio Purgatorio" userId="9fa739bcfd9c7476" providerId="LiveId" clId="{065C3F1C-5C5B-4895-A9BB-A3CB636E2FDD}" dt="2020-09-11T14:36:49.033" v="13492" actId="478"/>
          <ac:picMkLst>
            <pc:docMk/>
            <pc:sldMk cId="4170415837" sldId="270"/>
            <ac:picMk id="4" creationId="{EAE8D50A-276E-4AEC-9D74-24821824607B}"/>
          </ac:picMkLst>
        </pc:picChg>
        <pc:picChg chg="add del mod">
          <ac:chgData name="Giulio Purgatorio" userId="9fa739bcfd9c7476" providerId="LiveId" clId="{065C3F1C-5C5B-4895-A9BB-A3CB636E2FDD}" dt="2020-09-11T14:36:48.226" v="13491" actId="478"/>
          <ac:picMkLst>
            <pc:docMk/>
            <pc:sldMk cId="4170415837" sldId="270"/>
            <ac:picMk id="9" creationId="{CD09D0AA-0C6F-4051-AB97-E2C05B06D4AB}"/>
          </ac:picMkLst>
        </pc:picChg>
        <pc:picChg chg="add mod">
          <ac:chgData name="Giulio Purgatorio" userId="9fa739bcfd9c7476" providerId="LiveId" clId="{065C3F1C-5C5B-4895-A9BB-A3CB636E2FDD}" dt="2020-09-12T01:20:37.656" v="15913" actId="1076"/>
          <ac:picMkLst>
            <pc:docMk/>
            <pc:sldMk cId="4170415837" sldId="270"/>
            <ac:picMk id="10" creationId="{9BD30964-68AC-47D5-B39F-FC9E2F262800}"/>
          </ac:picMkLst>
        </pc:picChg>
        <pc:picChg chg="add del mod">
          <ac:chgData name="Giulio Purgatorio" userId="9fa739bcfd9c7476" providerId="LiveId" clId="{065C3F1C-5C5B-4895-A9BB-A3CB636E2FDD}" dt="2020-09-11T14:36:33.232" v="13490" actId="478"/>
          <ac:picMkLst>
            <pc:docMk/>
            <pc:sldMk cId="4170415837" sldId="270"/>
            <ac:picMk id="13" creationId="{3B7CEC76-A3E5-40AD-8B76-0E707F48CCE0}"/>
          </ac:picMkLst>
        </pc:picChg>
        <pc:picChg chg="add mod">
          <ac:chgData name="Giulio Purgatorio" userId="9fa739bcfd9c7476" providerId="LiveId" clId="{065C3F1C-5C5B-4895-A9BB-A3CB636E2FDD}" dt="2020-09-12T01:20:26.585" v="15911" actId="1076"/>
          <ac:picMkLst>
            <pc:docMk/>
            <pc:sldMk cId="4170415837" sldId="270"/>
            <ac:picMk id="14" creationId="{A36AB606-7B20-4C71-90FF-0850985490F2}"/>
          </ac:picMkLst>
        </pc:picChg>
        <pc:picChg chg="add del mod">
          <ac:chgData name="Giulio Purgatorio" userId="9fa739bcfd9c7476" providerId="LiveId" clId="{065C3F1C-5C5B-4895-A9BB-A3CB636E2FDD}" dt="2020-09-11T14:37:20.330" v="13497" actId="478"/>
          <ac:picMkLst>
            <pc:docMk/>
            <pc:sldMk cId="4170415837" sldId="270"/>
            <ac:picMk id="15" creationId="{1E9EC132-7AE6-4017-B0E2-19171F34EAB9}"/>
          </ac:picMkLst>
        </pc:picChg>
        <pc:picChg chg="add del mod">
          <ac:chgData name="Giulio Purgatorio" userId="9fa739bcfd9c7476" providerId="LiveId" clId="{065C3F1C-5C5B-4895-A9BB-A3CB636E2FDD}" dt="2020-09-11T14:37:42.351" v="13501" actId="478"/>
          <ac:picMkLst>
            <pc:docMk/>
            <pc:sldMk cId="4170415837" sldId="270"/>
            <ac:picMk id="17" creationId="{4B4386DA-1CC5-4BB2-8123-548702E383DA}"/>
          </ac:picMkLst>
        </pc:picChg>
        <pc:picChg chg="add mod">
          <ac:chgData name="Giulio Purgatorio" userId="9fa739bcfd9c7476" providerId="LiveId" clId="{065C3F1C-5C5B-4895-A9BB-A3CB636E2FDD}" dt="2020-09-12T01:20:16.792" v="15909" actId="1076"/>
          <ac:picMkLst>
            <pc:docMk/>
            <pc:sldMk cId="4170415837" sldId="270"/>
            <ac:picMk id="19" creationId="{2CC02CA4-06C6-4CB0-9BA5-316D82DDF426}"/>
          </ac:picMkLst>
        </pc:picChg>
      </pc:sldChg>
      <pc:sldChg chg="addSp delSp modSp del mod modNotesTx">
        <pc:chgData name="Giulio Purgatorio" userId="9fa739bcfd9c7476" providerId="LiveId" clId="{065C3F1C-5C5B-4895-A9BB-A3CB636E2FDD}" dt="2020-09-13T09:22:49.213" v="18513" actId="47"/>
        <pc:sldMkLst>
          <pc:docMk/>
          <pc:sldMk cId="1406527008" sldId="271"/>
        </pc:sldMkLst>
        <pc:spChg chg="add del mod">
          <ac:chgData name="Giulio Purgatorio" userId="9fa739bcfd9c7476" providerId="LiveId" clId="{065C3F1C-5C5B-4895-A9BB-A3CB636E2FDD}" dt="2020-09-13T09:21:15.307" v="18484" actId="21"/>
          <ac:spMkLst>
            <pc:docMk/>
            <pc:sldMk cId="1406527008" sldId="271"/>
            <ac:spMk id="8" creationId="{75EDA247-F446-411E-AA45-5B4CEC1E29AF}"/>
          </ac:spMkLst>
        </pc:spChg>
        <pc:spChg chg="add mod">
          <ac:chgData name="Giulio Purgatorio" userId="9fa739bcfd9c7476" providerId="LiveId" clId="{065C3F1C-5C5B-4895-A9BB-A3CB636E2FDD}" dt="2020-09-12T01:21:52.424" v="15925" actId="1076"/>
          <ac:spMkLst>
            <pc:docMk/>
            <pc:sldMk cId="1406527008" sldId="271"/>
            <ac:spMk id="9" creationId="{3EBA20AA-A9F5-4A01-B380-48B2FAE41718}"/>
          </ac:spMkLst>
        </pc:spChg>
        <pc:spChg chg="add mod">
          <ac:chgData name="Giulio Purgatorio" userId="9fa739bcfd9c7476" providerId="LiveId" clId="{065C3F1C-5C5B-4895-A9BB-A3CB636E2FDD}" dt="2020-09-12T01:21:57.312" v="15926" actId="1076"/>
          <ac:spMkLst>
            <pc:docMk/>
            <pc:sldMk cId="1406527008" sldId="271"/>
            <ac:spMk id="10" creationId="{3A00AEE9-C96A-4511-A08B-34C9F7DDE979}"/>
          </ac:spMkLst>
        </pc:spChg>
        <pc:spChg chg="add mod">
          <ac:chgData name="Giulio Purgatorio" userId="9fa739bcfd9c7476" providerId="LiveId" clId="{065C3F1C-5C5B-4895-A9BB-A3CB636E2FDD}" dt="2020-09-12T01:22:09.329" v="15928" actId="1076"/>
          <ac:spMkLst>
            <pc:docMk/>
            <pc:sldMk cId="1406527008" sldId="271"/>
            <ac:spMk id="11" creationId="{68F52683-693A-466D-B217-464609D03B49}"/>
          </ac:spMkLst>
        </pc:spChg>
        <pc:spChg chg="add mod">
          <ac:chgData name="Giulio Purgatorio" userId="9fa739bcfd9c7476" providerId="LiveId" clId="{065C3F1C-5C5B-4895-A9BB-A3CB636E2FDD}" dt="2020-09-12T01:22:22.415" v="15931" actId="1076"/>
          <ac:spMkLst>
            <pc:docMk/>
            <pc:sldMk cId="1406527008" sldId="271"/>
            <ac:spMk id="12" creationId="{73FF294B-D9C5-4C09-BCE6-76507435A148}"/>
          </ac:spMkLst>
        </pc:spChg>
        <pc:spChg chg="add del mod">
          <ac:chgData name="Giulio Purgatorio" userId="9fa739bcfd9c7476" providerId="LiveId" clId="{065C3F1C-5C5B-4895-A9BB-A3CB636E2FDD}" dt="2020-09-13T09:21:56.698" v="18498" actId="21"/>
          <ac:spMkLst>
            <pc:docMk/>
            <pc:sldMk cId="1406527008" sldId="271"/>
            <ac:spMk id="14" creationId="{B2903D6F-80D5-4044-987A-F526622D812F}"/>
          </ac:spMkLst>
        </pc:spChg>
        <pc:spChg chg="add del mod">
          <ac:chgData name="Giulio Purgatorio" userId="9fa739bcfd9c7476" providerId="LiveId" clId="{065C3F1C-5C5B-4895-A9BB-A3CB636E2FDD}" dt="2020-09-13T09:22:05.243" v="18501" actId="21"/>
          <ac:spMkLst>
            <pc:docMk/>
            <pc:sldMk cId="1406527008" sldId="271"/>
            <ac:spMk id="15" creationId="{BD0F465D-12E9-46FE-A0C6-02B0333FE34A}"/>
          </ac:spMkLst>
        </pc:spChg>
        <pc:spChg chg="add mod">
          <ac:chgData name="Giulio Purgatorio" userId="9fa739bcfd9c7476" providerId="LiveId" clId="{065C3F1C-5C5B-4895-A9BB-A3CB636E2FDD}" dt="2020-09-12T14:06:18.173" v="16475" actId="207"/>
          <ac:spMkLst>
            <pc:docMk/>
            <pc:sldMk cId="1406527008" sldId="271"/>
            <ac:spMk id="22" creationId="{B56A6A89-18E5-4953-9704-B34F65D3B368}"/>
          </ac:spMkLst>
        </pc:spChg>
        <pc:picChg chg="add del mod">
          <ac:chgData name="Giulio Purgatorio" userId="9fa739bcfd9c7476" providerId="LiveId" clId="{065C3F1C-5C5B-4895-A9BB-A3CB636E2FDD}" dt="2020-09-11T14:38:06.608" v="13505" actId="478"/>
          <ac:picMkLst>
            <pc:docMk/>
            <pc:sldMk cId="1406527008" sldId="271"/>
            <ac:picMk id="2" creationId="{C354099F-3EA2-463A-A744-4D32F2300256}"/>
          </ac:picMkLst>
        </pc:picChg>
        <pc:picChg chg="add del mod">
          <ac:chgData name="Giulio Purgatorio" userId="9fa739bcfd9c7476" providerId="LiveId" clId="{065C3F1C-5C5B-4895-A9BB-A3CB636E2FDD}" dt="2020-09-11T14:38:40.049" v="13508" actId="478"/>
          <ac:picMkLst>
            <pc:docMk/>
            <pc:sldMk cId="1406527008" sldId="271"/>
            <ac:picMk id="3" creationId="{835F510B-B699-4200-96D3-A3321EF92F98}"/>
          </ac:picMkLst>
        </pc:picChg>
        <pc:picChg chg="add del mod">
          <ac:chgData name="Giulio Purgatorio" userId="9fa739bcfd9c7476" providerId="LiveId" clId="{065C3F1C-5C5B-4895-A9BB-A3CB636E2FDD}" dt="2020-09-11T14:39:06.817" v="13514" actId="478"/>
          <ac:picMkLst>
            <pc:docMk/>
            <pc:sldMk cId="1406527008" sldId="271"/>
            <ac:picMk id="4" creationId="{F4A2E780-9C4F-40A9-A2D8-74A0D33B1635}"/>
          </ac:picMkLst>
        </pc:picChg>
        <pc:picChg chg="add del mod">
          <ac:chgData name="Giulio Purgatorio" userId="9fa739bcfd9c7476" providerId="LiveId" clId="{065C3F1C-5C5B-4895-A9BB-A3CB636E2FDD}" dt="2020-09-11T14:39:30.962" v="13520" actId="478"/>
          <ac:picMkLst>
            <pc:docMk/>
            <pc:sldMk cId="1406527008" sldId="271"/>
            <ac:picMk id="13" creationId="{AC92B204-9E2A-483F-A250-811D882BEC2C}"/>
          </ac:picMkLst>
        </pc:picChg>
        <pc:picChg chg="add del mod">
          <ac:chgData name="Giulio Purgatorio" userId="9fa739bcfd9c7476" providerId="LiveId" clId="{065C3F1C-5C5B-4895-A9BB-A3CB636E2FDD}" dt="2020-09-11T14:39:58.888" v="13526" actId="478"/>
          <ac:picMkLst>
            <pc:docMk/>
            <pc:sldMk cId="1406527008" sldId="271"/>
            <ac:picMk id="16" creationId="{27C0AC25-57F6-4957-BE57-8B040AFA41E2}"/>
          </ac:picMkLst>
        </pc:picChg>
        <pc:picChg chg="add del mod">
          <ac:chgData name="Giulio Purgatorio" userId="9fa739bcfd9c7476" providerId="LiveId" clId="{065C3F1C-5C5B-4895-A9BB-A3CB636E2FDD}" dt="2020-09-13T09:21:35.555" v="18493" actId="21"/>
          <ac:picMkLst>
            <pc:docMk/>
            <pc:sldMk cId="1406527008" sldId="271"/>
            <ac:picMk id="17" creationId="{D8B51AED-8E62-4DCA-A100-84C1DB643FBC}"/>
          </ac:picMkLst>
        </pc:picChg>
        <pc:picChg chg="add mod">
          <ac:chgData name="Giulio Purgatorio" userId="9fa739bcfd9c7476" providerId="LiveId" clId="{065C3F1C-5C5B-4895-A9BB-A3CB636E2FDD}" dt="2020-09-12T01:22:03.897" v="15927" actId="1076"/>
          <ac:picMkLst>
            <pc:docMk/>
            <pc:sldMk cId="1406527008" sldId="271"/>
            <ac:picMk id="18" creationId="{690D0ECE-3310-4CD0-841C-3570DB3D67CA}"/>
          </ac:picMkLst>
        </pc:picChg>
        <pc:picChg chg="add mod">
          <ac:chgData name="Giulio Purgatorio" userId="9fa739bcfd9c7476" providerId="LiveId" clId="{065C3F1C-5C5B-4895-A9BB-A3CB636E2FDD}" dt="2020-09-12T01:22:17.617" v="15930" actId="1076"/>
          <ac:picMkLst>
            <pc:docMk/>
            <pc:sldMk cId="1406527008" sldId="271"/>
            <ac:picMk id="19" creationId="{DD1CC172-B6C5-4E89-9BE9-BE6170461A25}"/>
          </ac:picMkLst>
        </pc:picChg>
        <pc:picChg chg="add mod">
          <ac:chgData name="Giulio Purgatorio" userId="9fa739bcfd9c7476" providerId="LiveId" clId="{065C3F1C-5C5B-4895-A9BB-A3CB636E2FDD}" dt="2020-09-12T01:22:28.200" v="15932" actId="1076"/>
          <ac:picMkLst>
            <pc:docMk/>
            <pc:sldMk cId="1406527008" sldId="271"/>
            <ac:picMk id="20" creationId="{3C47F51A-781E-4AC8-9D9D-100FDAF98A86}"/>
          </ac:picMkLst>
        </pc:picChg>
        <pc:picChg chg="add del mod">
          <ac:chgData name="Giulio Purgatorio" userId="9fa739bcfd9c7476" providerId="LiveId" clId="{065C3F1C-5C5B-4895-A9BB-A3CB636E2FDD}" dt="2020-09-13T09:22:10.651" v="18504" actId="21"/>
          <ac:picMkLst>
            <pc:docMk/>
            <pc:sldMk cId="1406527008" sldId="271"/>
            <ac:picMk id="21" creationId="{ACECEBB3-EE04-414B-BCB3-55D2AC8DF562}"/>
          </ac:picMkLst>
        </pc:picChg>
      </pc:sldChg>
      <pc:sldChg chg="addSp delSp modSp mod modTransition setBg modAnim modNotesTx">
        <pc:chgData name="Giulio Purgatorio" userId="9fa739bcfd9c7476" providerId="LiveId" clId="{065C3F1C-5C5B-4895-A9BB-A3CB636E2FDD}" dt="2020-09-13T20:14:40.939" v="19010"/>
        <pc:sldMkLst>
          <pc:docMk/>
          <pc:sldMk cId="692842568" sldId="272"/>
        </pc:sldMkLst>
        <pc:spChg chg="add mod">
          <ac:chgData name="Giulio Purgatorio" userId="9fa739bcfd9c7476" providerId="LiveId" clId="{065C3F1C-5C5B-4895-A9BB-A3CB636E2FDD}" dt="2020-09-13T12:12:29.149" v="18690" actId="1076"/>
          <ac:spMkLst>
            <pc:docMk/>
            <pc:sldMk cId="692842568" sldId="272"/>
            <ac:spMk id="8" creationId="{E125BE30-77F9-48C5-A679-59E436AD8C68}"/>
          </ac:spMkLst>
        </pc:spChg>
        <pc:spChg chg="add del mod">
          <ac:chgData name="Giulio Purgatorio" userId="9fa739bcfd9c7476" providerId="LiveId" clId="{065C3F1C-5C5B-4895-A9BB-A3CB636E2FDD}" dt="2020-09-11T12:34:43.844" v="5559" actId="478"/>
          <ac:spMkLst>
            <pc:docMk/>
            <pc:sldMk cId="692842568" sldId="272"/>
            <ac:spMk id="9" creationId="{92A56CC1-E1FB-4AA3-8732-EA98D4C75F31}"/>
          </ac:spMkLst>
        </pc:spChg>
        <pc:spChg chg="add del mod">
          <ac:chgData name="Giulio Purgatorio" userId="9fa739bcfd9c7476" providerId="LiveId" clId="{065C3F1C-5C5B-4895-A9BB-A3CB636E2FDD}" dt="2020-09-13T09:21:27.808" v="18489" actId="478"/>
          <ac:spMkLst>
            <pc:docMk/>
            <pc:sldMk cId="692842568" sldId="272"/>
            <ac:spMk id="10" creationId="{7D4458A3-D5F6-4FF7-8D09-707A93A078B8}"/>
          </ac:spMkLst>
        </pc:spChg>
        <pc:spChg chg="add del mod">
          <ac:chgData name="Giulio Purgatorio" userId="9fa739bcfd9c7476" providerId="LiveId" clId="{065C3F1C-5C5B-4895-A9BB-A3CB636E2FDD}" dt="2020-09-13T09:21:28.839" v="18490" actId="478"/>
          <ac:spMkLst>
            <pc:docMk/>
            <pc:sldMk cId="692842568" sldId="272"/>
            <ac:spMk id="11" creationId="{27EE18D5-0C59-448D-AC2E-7304D147418E}"/>
          </ac:spMkLst>
        </pc:spChg>
        <pc:spChg chg="add del mod">
          <ac:chgData name="Giulio Purgatorio" userId="9fa739bcfd9c7476" providerId="LiveId" clId="{065C3F1C-5C5B-4895-A9BB-A3CB636E2FDD}" dt="2020-09-13T09:21:31.720" v="18492" actId="478"/>
          <ac:spMkLst>
            <pc:docMk/>
            <pc:sldMk cId="692842568" sldId="272"/>
            <ac:spMk id="12" creationId="{9F4F70BE-C5ED-4984-98A5-593290B51108}"/>
          </ac:spMkLst>
        </pc:spChg>
        <pc:spChg chg="add mod">
          <ac:chgData name="Giulio Purgatorio" userId="9fa739bcfd9c7476" providerId="LiveId" clId="{065C3F1C-5C5B-4895-A9BB-A3CB636E2FDD}" dt="2020-09-13T09:21:21.145" v="18486" actId="1076"/>
          <ac:spMkLst>
            <pc:docMk/>
            <pc:sldMk cId="692842568" sldId="272"/>
            <ac:spMk id="13" creationId="{99BCA9FF-319B-4CEE-A5E1-8ED30297C361}"/>
          </ac:spMkLst>
        </pc:spChg>
        <pc:spChg chg="add mod">
          <ac:chgData name="Giulio Purgatorio" userId="9fa739bcfd9c7476" providerId="LiveId" clId="{065C3F1C-5C5B-4895-A9BB-A3CB636E2FDD}" dt="2020-09-13T09:22:00.705" v="18500" actId="1076"/>
          <ac:spMkLst>
            <pc:docMk/>
            <pc:sldMk cId="692842568" sldId="272"/>
            <ac:spMk id="15" creationId="{FEA4E3C9-BDEB-4746-87BA-5A3BE8221112}"/>
          </ac:spMkLst>
        </pc:spChg>
        <pc:spChg chg="add mod">
          <ac:chgData name="Giulio Purgatorio" userId="9fa739bcfd9c7476" providerId="LiveId" clId="{065C3F1C-5C5B-4895-A9BB-A3CB636E2FDD}" dt="2020-09-13T09:22:08.656" v="18503" actId="1076"/>
          <ac:spMkLst>
            <pc:docMk/>
            <pc:sldMk cId="692842568" sldId="272"/>
            <ac:spMk id="16" creationId="{2C7923CA-0DF9-4B32-A1D5-5E34511795EC}"/>
          </ac:spMkLst>
        </pc:spChg>
        <pc:picChg chg="add del mod">
          <ac:chgData name="Giulio Purgatorio" userId="9fa739bcfd9c7476" providerId="LiveId" clId="{065C3F1C-5C5B-4895-A9BB-A3CB636E2FDD}" dt="2020-09-11T12:36:29.996" v="5620" actId="478"/>
          <ac:picMkLst>
            <pc:docMk/>
            <pc:sldMk cId="692842568" sldId="272"/>
            <ac:picMk id="2" creationId="{2236866B-5CA5-4E95-B5A4-DA97A351D829}"/>
          </ac:picMkLst>
        </pc:picChg>
        <pc:picChg chg="add del mod">
          <ac:chgData name="Giulio Purgatorio" userId="9fa739bcfd9c7476" providerId="LiveId" clId="{065C3F1C-5C5B-4895-A9BB-A3CB636E2FDD}" dt="2020-09-11T12:36:29.404" v="5619" actId="478"/>
          <ac:picMkLst>
            <pc:docMk/>
            <pc:sldMk cId="692842568" sldId="272"/>
            <ac:picMk id="3" creationId="{460798D7-D635-4556-BB45-C6B63ADDC180}"/>
          </ac:picMkLst>
        </pc:picChg>
        <pc:picChg chg="add del mod">
          <ac:chgData name="Giulio Purgatorio" userId="9fa739bcfd9c7476" providerId="LiveId" clId="{065C3F1C-5C5B-4895-A9BB-A3CB636E2FDD}" dt="2020-09-11T14:41:55.361" v="13539" actId="478"/>
          <ac:picMkLst>
            <pc:docMk/>
            <pc:sldMk cId="692842568" sldId="272"/>
            <ac:picMk id="4" creationId="{BA2C4964-2DA8-46BB-89FF-071037EE7123}"/>
          </ac:picMkLst>
        </pc:picChg>
        <pc:picChg chg="add del mod">
          <ac:chgData name="Giulio Purgatorio" userId="9fa739bcfd9c7476" providerId="LiveId" clId="{065C3F1C-5C5B-4895-A9BB-A3CB636E2FDD}" dt="2020-09-11T14:42:51.144" v="13550" actId="478"/>
          <ac:picMkLst>
            <pc:docMk/>
            <pc:sldMk cId="692842568" sldId="272"/>
            <ac:picMk id="12" creationId="{96AD6DDB-2E67-445A-8842-9B2EB6FB1680}"/>
          </ac:picMkLst>
        </pc:picChg>
        <pc:picChg chg="add del mod">
          <ac:chgData name="Giulio Purgatorio" userId="9fa739bcfd9c7476" providerId="LiveId" clId="{065C3F1C-5C5B-4895-A9BB-A3CB636E2FDD}" dt="2020-09-11T14:42:51.553" v="13551" actId="478"/>
          <ac:picMkLst>
            <pc:docMk/>
            <pc:sldMk cId="692842568" sldId="272"/>
            <ac:picMk id="13" creationId="{54BB1A5C-DD89-45DA-BA98-FFC94DC4EBEF}"/>
          </ac:picMkLst>
        </pc:picChg>
        <pc:picChg chg="add mod">
          <ac:chgData name="Giulio Purgatorio" userId="9fa739bcfd9c7476" providerId="LiveId" clId="{065C3F1C-5C5B-4895-A9BB-A3CB636E2FDD}" dt="2020-09-13T09:21:40.479" v="18495" actId="1076"/>
          <ac:picMkLst>
            <pc:docMk/>
            <pc:sldMk cId="692842568" sldId="272"/>
            <ac:picMk id="14" creationId="{25314B09-D3B1-4F6D-859A-5203DDE53EAE}"/>
          </ac:picMkLst>
        </pc:picChg>
        <pc:picChg chg="add del mod">
          <ac:chgData name="Giulio Purgatorio" userId="9fa739bcfd9c7476" providerId="LiveId" clId="{065C3F1C-5C5B-4895-A9BB-A3CB636E2FDD}" dt="2020-09-11T14:43:09.241" v="13556" actId="478"/>
          <ac:picMkLst>
            <pc:docMk/>
            <pc:sldMk cId="692842568" sldId="272"/>
            <ac:picMk id="14" creationId="{C5D9FAD2-035B-46CF-B2B4-DFCBA495857E}"/>
          </ac:picMkLst>
        </pc:picChg>
        <pc:picChg chg="add del mod">
          <ac:chgData name="Giulio Purgatorio" userId="9fa739bcfd9c7476" providerId="LiveId" clId="{065C3F1C-5C5B-4895-A9BB-A3CB636E2FDD}" dt="2020-09-11T14:41:00.136" v="13532" actId="478"/>
          <ac:picMkLst>
            <pc:docMk/>
            <pc:sldMk cId="692842568" sldId="272"/>
            <ac:picMk id="15" creationId="{9179A29C-B66C-4C6E-8641-CE7F2ED94DDE}"/>
          </ac:picMkLst>
        </pc:picChg>
        <pc:picChg chg="add del mod">
          <ac:chgData name="Giulio Purgatorio" userId="9fa739bcfd9c7476" providerId="LiveId" clId="{065C3F1C-5C5B-4895-A9BB-A3CB636E2FDD}" dt="2020-09-11T14:42:20.737" v="13544" actId="478"/>
          <ac:picMkLst>
            <pc:docMk/>
            <pc:sldMk cId="692842568" sldId="272"/>
            <ac:picMk id="16" creationId="{300901F8-1F77-499A-8174-A9867B28E143}"/>
          </ac:picMkLst>
        </pc:picChg>
        <pc:picChg chg="add del mod">
          <ac:chgData name="Giulio Purgatorio" userId="9fa739bcfd9c7476" providerId="LiveId" clId="{065C3F1C-5C5B-4895-A9BB-A3CB636E2FDD}" dt="2020-09-11T14:42:21.280" v="13545" actId="478"/>
          <ac:picMkLst>
            <pc:docMk/>
            <pc:sldMk cId="692842568" sldId="272"/>
            <ac:picMk id="17" creationId="{23DDB0BA-A371-4E31-9F9C-6C27DBFD48A8}"/>
          </ac:picMkLst>
        </pc:picChg>
        <pc:picChg chg="add mod">
          <ac:chgData name="Giulio Purgatorio" userId="9fa739bcfd9c7476" providerId="LiveId" clId="{065C3F1C-5C5B-4895-A9BB-A3CB636E2FDD}" dt="2020-09-13T09:22:14.800" v="18506" actId="1076"/>
          <ac:picMkLst>
            <pc:docMk/>
            <pc:sldMk cId="692842568" sldId="272"/>
            <ac:picMk id="17" creationId="{6C872456-FA9D-456D-BD84-9A18D390D01B}"/>
          </ac:picMkLst>
        </pc:picChg>
        <pc:picChg chg="add del mod">
          <ac:chgData name="Giulio Purgatorio" userId="9fa739bcfd9c7476" providerId="LiveId" clId="{065C3F1C-5C5B-4895-A9BB-A3CB636E2FDD}" dt="2020-09-13T09:21:26.632" v="18488" actId="478"/>
          <ac:picMkLst>
            <pc:docMk/>
            <pc:sldMk cId="692842568" sldId="272"/>
            <ac:picMk id="18" creationId="{CB01AF29-67D2-47BF-8EDF-871DDA91E152}"/>
          </ac:picMkLst>
        </pc:picChg>
        <pc:picChg chg="add del mod">
          <ac:chgData name="Giulio Purgatorio" userId="9fa739bcfd9c7476" providerId="LiveId" clId="{065C3F1C-5C5B-4895-A9BB-A3CB636E2FDD}" dt="2020-09-11T14:42:56.632" v="13555" actId="478"/>
          <ac:picMkLst>
            <pc:docMk/>
            <pc:sldMk cId="692842568" sldId="272"/>
            <ac:picMk id="19" creationId="{C39A7C45-A1FF-497E-8E8B-720B6A382ED5}"/>
          </ac:picMkLst>
        </pc:picChg>
        <pc:picChg chg="add del mod">
          <ac:chgData name="Giulio Purgatorio" userId="9fa739bcfd9c7476" providerId="LiveId" clId="{065C3F1C-5C5B-4895-A9BB-A3CB636E2FDD}" dt="2020-09-11T14:42:56.298" v="13554" actId="478"/>
          <ac:picMkLst>
            <pc:docMk/>
            <pc:sldMk cId="692842568" sldId="272"/>
            <ac:picMk id="20" creationId="{8B2B6736-5BE8-452A-B995-B0D169DA4ADF}"/>
          </ac:picMkLst>
        </pc:picChg>
        <pc:picChg chg="add del mod">
          <ac:chgData name="Giulio Purgatorio" userId="9fa739bcfd9c7476" providerId="LiveId" clId="{065C3F1C-5C5B-4895-A9BB-A3CB636E2FDD}" dt="2020-09-13T09:21:30.207" v="18491" actId="478"/>
          <ac:picMkLst>
            <pc:docMk/>
            <pc:sldMk cId="692842568" sldId="272"/>
            <ac:picMk id="21" creationId="{6388D567-1369-45E5-9740-A8E17083530C}"/>
          </ac:picMkLst>
        </pc:picChg>
        <pc:picChg chg="add mod">
          <ac:chgData name="Giulio Purgatorio" userId="9fa739bcfd9c7476" providerId="LiveId" clId="{065C3F1C-5C5B-4895-A9BB-A3CB636E2FDD}" dt="2020-09-13T09:21:42.727" v="18496" actId="1076"/>
          <ac:picMkLst>
            <pc:docMk/>
            <pc:sldMk cId="692842568" sldId="272"/>
            <ac:picMk id="22" creationId="{697A723E-4FE9-49C7-AC6E-8E3F58D050FD}"/>
          </ac:picMkLst>
        </pc:picChg>
      </pc:sldChg>
      <pc:sldChg chg="addSp delSp modSp mod modTransition setBg modAnim modNotesTx">
        <pc:chgData name="Giulio Purgatorio" userId="9fa739bcfd9c7476" providerId="LiveId" clId="{065C3F1C-5C5B-4895-A9BB-A3CB636E2FDD}" dt="2020-09-13T20:10:53.603" v="18979"/>
        <pc:sldMkLst>
          <pc:docMk/>
          <pc:sldMk cId="3703264853" sldId="273"/>
        </pc:sldMkLst>
        <pc:spChg chg="add mod">
          <ac:chgData name="Giulio Purgatorio" userId="9fa739bcfd9c7476" providerId="LiveId" clId="{065C3F1C-5C5B-4895-A9BB-A3CB636E2FDD}" dt="2020-09-12T01:26:49.480" v="15959" actId="1076"/>
          <ac:spMkLst>
            <pc:docMk/>
            <pc:sldMk cId="3703264853" sldId="273"/>
            <ac:spMk id="8" creationId="{C0538166-A123-49C9-81E0-2979A0C468DC}"/>
          </ac:spMkLst>
        </pc:spChg>
        <pc:spChg chg="add mod">
          <ac:chgData name="Giulio Purgatorio" userId="9fa739bcfd9c7476" providerId="LiveId" clId="{065C3F1C-5C5B-4895-A9BB-A3CB636E2FDD}" dt="2020-09-12T01:26:54.032" v="15960" actId="1076"/>
          <ac:spMkLst>
            <pc:docMk/>
            <pc:sldMk cId="3703264853" sldId="273"/>
            <ac:spMk id="9" creationId="{57836BC7-C4F1-44B7-8822-B12FC32CE574}"/>
          </ac:spMkLst>
        </pc:spChg>
        <pc:spChg chg="add mod">
          <ac:chgData name="Giulio Purgatorio" userId="9fa739bcfd9c7476" providerId="LiveId" clId="{065C3F1C-5C5B-4895-A9BB-A3CB636E2FDD}" dt="2020-09-12T01:26:02.104" v="15953" actId="1076"/>
          <ac:spMkLst>
            <pc:docMk/>
            <pc:sldMk cId="3703264853" sldId="273"/>
            <ac:spMk id="10" creationId="{996AE79D-A791-488D-A8D9-315725209FA2}"/>
          </ac:spMkLst>
        </pc:spChg>
        <pc:spChg chg="add del mod">
          <ac:chgData name="Giulio Purgatorio" userId="9fa739bcfd9c7476" providerId="LiveId" clId="{065C3F1C-5C5B-4895-A9BB-A3CB636E2FDD}" dt="2020-09-11T14:27:30.490" v="13435" actId="478"/>
          <ac:spMkLst>
            <pc:docMk/>
            <pc:sldMk cId="3703264853" sldId="273"/>
            <ac:spMk id="11" creationId="{535A989B-19BC-478F-A200-C25B73BC859E}"/>
          </ac:spMkLst>
        </pc:spChg>
        <pc:spChg chg="add del mod">
          <ac:chgData name="Giulio Purgatorio" userId="9fa739bcfd9c7476" providerId="LiveId" clId="{065C3F1C-5C5B-4895-A9BB-A3CB636E2FDD}" dt="2020-09-11T14:27:53.761" v="13438" actId="478"/>
          <ac:spMkLst>
            <pc:docMk/>
            <pc:sldMk cId="3703264853" sldId="273"/>
            <ac:spMk id="12" creationId="{DA4DF5DA-DCCC-4011-A87E-F8FBAB0E9C07}"/>
          </ac:spMkLst>
        </pc:spChg>
        <pc:spChg chg="add del mod">
          <ac:chgData name="Giulio Purgatorio" userId="9fa739bcfd9c7476" providerId="LiveId" clId="{065C3F1C-5C5B-4895-A9BB-A3CB636E2FDD}" dt="2020-09-11T14:28:41.801" v="13441" actId="478"/>
          <ac:spMkLst>
            <pc:docMk/>
            <pc:sldMk cId="3703264853" sldId="273"/>
            <ac:spMk id="13" creationId="{B8D69BF4-3E4E-4F0F-906D-37D8FA7350E1}"/>
          </ac:spMkLst>
        </pc:spChg>
        <pc:spChg chg="add del mod">
          <ac:chgData name="Giulio Purgatorio" userId="9fa739bcfd9c7476" providerId="LiveId" clId="{065C3F1C-5C5B-4895-A9BB-A3CB636E2FDD}" dt="2020-09-11T14:28:59.705" v="13444" actId="478"/>
          <ac:spMkLst>
            <pc:docMk/>
            <pc:sldMk cId="3703264853" sldId="273"/>
            <ac:spMk id="14" creationId="{226F0186-9D07-407B-8740-7971E2589875}"/>
          </ac:spMkLst>
        </pc:spChg>
        <pc:spChg chg="add mod">
          <ac:chgData name="Giulio Purgatorio" userId="9fa739bcfd9c7476" providerId="LiveId" clId="{065C3F1C-5C5B-4895-A9BB-A3CB636E2FDD}" dt="2020-09-12T01:27:29.400" v="15966" actId="207"/>
          <ac:spMkLst>
            <pc:docMk/>
            <pc:sldMk cId="3703264853" sldId="273"/>
            <ac:spMk id="15" creationId="{9BDCEE5B-6263-400E-9D14-58EE9110123D}"/>
          </ac:spMkLst>
        </pc:spChg>
        <pc:spChg chg="add del mod">
          <ac:chgData name="Giulio Purgatorio" userId="9fa739bcfd9c7476" providerId="LiveId" clId="{065C3F1C-5C5B-4895-A9BB-A3CB636E2FDD}" dt="2020-09-11T14:31:41.912" v="13456" actId="478"/>
          <ac:spMkLst>
            <pc:docMk/>
            <pc:sldMk cId="3703264853" sldId="273"/>
            <ac:spMk id="16" creationId="{F12F8CC2-5EDE-4EE7-BD3F-1EB21BD977A6}"/>
          </ac:spMkLst>
        </pc:spChg>
        <pc:spChg chg="add del mod">
          <ac:chgData name="Giulio Purgatorio" userId="9fa739bcfd9c7476" providerId="LiveId" clId="{065C3F1C-5C5B-4895-A9BB-A3CB636E2FDD}" dt="2020-09-11T14:32:02.522" v="13458" actId="478"/>
          <ac:spMkLst>
            <pc:docMk/>
            <pc:sldMk cId="3703264853" sldId="273"/>
            <ac:spMk id="17" creationId="{39C81887-3F4C-4EFF-A0D0-52D1A7288AB6}"/>
          </ac:spMkLst>
        </pc:spChg>
        <pc:picChg chg="add mod">
          <ac:chgData name="Giulio Purgatorio" userId="9fa739bcfd9c7476" providerId="LiveId" clId="{065C3F1C-5C5B-4895-A9BB-A3CB636E2FDD}" dt="2020-09-12T01:27:02.753" v="15962" actId="1076"/>
          <ac:picMkLst>
            <pc:docMk/>
            <pc:sldMk cId="3703264853" sldId="273"/>
            <ac:picMk id="2" creationId="{76105074-1FBD-414F-8FEA-03D7D60D1491}"/>
          </ac:picMkLst>
        </pc:picChg>
        <pc:picChg chg="add mod">
          <ac:chgData name="Giulio Purgatorio" userId="9fa739bcfd9c7476" providerId="LiveId" clId="{065C3F1C-5C5B-4895-A9BB-A3CB636E2FDD}" dt="2020-09-12T01:27:11.376" v="15963" actId="1076"/>
          <ac:picMkLst>
            <pc:docMk/>
            <pc:sldMk cId="3703264853" sldId="273"/>
            <ac:picMk id="3" creationId="{A6E953D2-790A-442A-BF11-535200609355}"/>
          </ac:picMkLst>
        </pc:picChg>
        <pc:picChg chg="add mod">
          <ac:chgData name="Giulio Purgatorio" userId="9fa739bcfd9c7476" providerId="LiveId" clId="{065C3F1C-5C5B-4895-A9BB-A3CB636E2FDD}" dt="2020-09-12T01:26:59.800" v="15961" actId="1076"/>
          <ac:picMkLst>
            <pc:docMk/>
            <pc:sldMk cId="3703264853" sldId="273"/>
            <ac:picMk id="4" creationId="{B913B58D-3090-4DF3-BD3F-A8FCDFD46BF3}"/>
          </ac:picMkLst>
        </pc:picChg>
        <pc:picChg chg="add mod">
          <ac:chgData name="Giulio Purgatorio" userId="9fa739bcfd9c7476" providerId="LiveId" clId="{065C3F1C-5C5B-4895-A9BB-A3CB636E2FDD}" dt="2020-09-12T01:27:19.760" v="15964" actId="1076"/>
          <ac:picMkLst>
            <pc:docMk/>
            <pc:sldMk cId="3703264853" sldId="273"/>
            <ac:picMk id="18" creationId="{0F46CF01-7032-4A40-AAC5-D7640F6FA24A}"/>
          </ac:picMkLst>
        </pc:picChg>
        <pc:picChg chg="add del mod">
          <ac:chgData name="Giulio Purgatorio" userId="9fa739bcfd9c7476" providerId="LiveId" clId="{065C3F1C-5C5B-4895-A9BB-A3CB636E2FDD}" dt="2020-09-11T14:31:37.162" v="13452" actId="478"/>
          <ac:picMkLst>
            <pc:docMk/>
            <pc:sldMk cId="3703264853" sldId="273"/>
            <ac:picMk id="19" creationId="{FE881DC6-8C8A-4740-9869-4DA8A4084373}"/>
          </ac:picMkLst>
        </pc:picChg>
        <pc:picChg chg="add del mod">
          <ac:chgData name="Giulio Purgatorio" userId="9fa739bcfd9c7476" providerId="LiveId" clId="{065C3F1C-5C5B-4895-A9BB-A3CB636E2FDD}" dt="2020-09-11T14:31:38.680" v="13453" actId="478"/>
          <ac:picMkLst>
            <pc:docMk/>
            <pc:sldMk cId="3703264853" sldId="273"/>
            <ac:picMk id="20" creationId="{DCFFC7D0-B25D-4D29-B93E-9518BA6C9688}"/>
          </ac:picMkLst>
        </pc:picChg>
        <pc:picChg chg="add mod">
          <ac:chgData name="Giulio Purgatorio" userId="9fa739bcfd9c7476" providerId="LiveId" clId="{065C3F1C-5C5B-4895-A9BB-A3CB636E2FDD}" dt="2020-09-12T01:27:32.601" v="15967" actId="1076"/>
          <ac:picMkLst>
            <pc:docMk/>
            <pc:sldMk cId="3703264853" sldId="273"/>
            <ac:picMk id="21" creationId="{552783CB-033A-4695-9FBD-6DF66C19E628}"/>
          </ac:picMkLst>
        </pc:picChg>
        <pc:picChg chg="add mod">
          <ac:chgData name="Giulio Purgatorio" userId="9fa739bcfd9c7476" providerId="LiveId" clId="{065C3F1C-5C5B-4895-A9BB-A3CB636E2FDD}" dt="2020-09-12T01:27:38.769" v="15968" actId="1076"/>
          <ac:picMkLst>
            <pc:docMk/>
            <pc:sldMk cId="3703264853" sldId="273"/>
            <ac:picMk id="22" creationId="{C2A83347-A849-42FB-BB64-C37E65FDE7F8}"/>
          </ac:picMkLst>
        </pc:picChg>
      </pc:sldChg>
      <pc:sldChg chg="addSp delSp modSp mod modTransition setBg modAnim modNotesTx">
        <pc:chgData name="Giulio Purgatorio" userId="9fa739bcfd9c7476" providerId="LiveId" clId="{065C3F1C-5C5B-4895-A9BB-A3CB636E2FDD}" dt="2020-09-13T20:17:12.227" v="19042"/>
        <pc:sldMkLst>
          <pc:docMk/>
          <pc:sldMk cId="2029399026" sldId="274"/>
        </pc:sldMkLst>
        <pc:spChg chg="add mod">
          <ac:chgData name="Giulio Purgatorio" userId="9fa739bcfd9c7476" providerId="LiveId" clId="{065C3F1C-5C5B-4895-A9BB-A3CB636E2FDD}" dt="2020-09-12T01:28:45.903" v="15980" actId="207"/>
          <ac:spMkLst>
            <pc:docMk/>
            <pc:sldMk cId="2029399026" sldId="274"/>
            <ac:spMk id="8" creationId="{520C9048-DB41-4BDC-9DBE-637EC3B9632E}"/>
          </ac:spMkLst>
        </pc:spChg>
        <pc:spChg chg="add mod">
          <ac:chgData name="Giulio Purgatorio" userId="9fa739bcfd9c7476" providerId="LiveId" clId="{065C3F1C-5C5B-4895-A9BB-A3CB636E2FDD}" dt="2020-09-12T01:28:24.688" v="15977" actId="1076"/>
          <ac:spMkLst>
            <pc:docMk/>
            <pc:sldMk cId="2029399026" sldId="274"/>
            <ac:spMk id="9" creationId="{1FF6A0DA-AC7E-4B28-8EBB-C589B976FF5A}"/>
          </ac:spMkLst>
        </pc:spChg>
        <pc:spChg chg="add mod">
          <ac:chgData name="Giulio Purgatorio" userId="9fa739bcfd9c7476" providerId="LiveId" clId="{065C3F1C-5C5B-4895-A9BB-A3CB636E2FDD}" dt="2020-09-12T01:28:27.759" v="15978" actId="1076"/>
          <ac:spMkLst>
            <pc:docMk/>
            <pc:sldMk cId="2029399026" sldId="274"/>
            <ac:spMk id="10" creationId="{A6E05CEC-5A5E-4341-B3B9-94B74908A9C9}"/>
          </ac:spMkLst>
        </pc:spChg>
        <pc:spChg chg="add del mod">
          <ac:chgData name="Giulio Purgatorio" userId="9fa739bcfd9c7476" providerId="LiveId" clId="{065C3F1C-5C5B-4895-A9BB-A3CB636E2FDD}" dt="2020-09-13T09:23:52.999" v="18514" actId="478"/>
          <ac:spMkLst>
            <pc:docMk/>
            <pc:sldMk cId="2029399026" sldId="274"/>
            <ac:spMk id="11" creationId="{3F11BA69-41D8-40F1-BE46-54994E0F7329}"/>
          </ac:spMkLst>
        </pc:spChg>
        <pc:picChg chg="add del mod">
          <ac:chgData name="Giulio Purgatorio" userId="9fa739bcfd9c7476" providerId="LiveId" clId="{065C3F1C-5C5B-4895-A9BB-A3CB636E2FDD}" dt="2020-09-11T14:44:22.976" v="13573" actId="478"/>
          <ac:picMkLst>
            <pc:docMk/>
            <pc:sldMk cId="2029399026" sldId="274"/>
            <ac:picMk id="2" creationId="{787B4D9C-C200-443D-AF9D-EA674ECCE22B}"/>
          </ac:picMkLst>
        </pc:picChg>
        <pc:picChg chg="add mod">
          <ac:chgData name="Giulio Purgatorio" userId="9fa739bcfd9c7476" providerId="LiveId" clId="{065C3F1C-5C5B-4895-A9BB-A3CB636E2FDD}" dt="2020-09-12T01:27:53.928" v="15970" actId="1076"/>
          <ac:picMkLst>
            <pc:docMk/>
            <pc:sldMk cId="2029399026" sldId="274"/>
            <ac:picMk id="3" creationId="{422EFEB4-1694-4553-903B-F30A60AD4BAE}"/>
          </ac:picMkLst>
        </pc:picChg>
      </pc:sldChg>
      <pc:sldChg chg="addSp delSp modSp add mod modTransition setBg modAnim modNotesTx">
        <pc:chgData name="Giulio Purgatorio" userId="9fa739bcfd9c7476" providerId="LiveId" clId="{065C3F1C-5C5B-4895-A9BB-A3CB636E2FDD}" dt="2020-09-13T20:41:07.771" v="19288"/>
        <pc:sldMkLst>
          <pc:docMk/>
          <pc:sldMk cId="2125238917" sldId="275"/>
        </pc:sldMkLst>
        <pc:spChg chg="add mod">
          <ac:chgData name="Giulio Purgatorio" userId="9fa739bcfd9c7476" providerId="LiveId" clId="{065C3F1C-5C5B-4895-A9BB-A3CB636E2FDD}" dt="2020-09-12T01:29:05.416" v="15984" actId="1076"/>
          <ac:spMkLst>
            <pc:docMk/>
            <pc:sldMk cId="2125238917" sldId="275"/>
            <ac:spMk id="8" creationId="{1F7CEB94-B99D-406B-95E1-9E8E6153551F}"/>
          </ac:spMkLst>
        </pc:spChg>
        <pc:spChg chg="add mod">
          <ac:chgData name="Giulio Purgatorio" userId="9fa739bcfd9c7476" providerId="LiveId" clId="{065C3F1C-5C5B-4895-A9BB-A3CB636E2FDD}" dt="2020-09-12T01:29:03.400" v="15983" actId="1076"/>
          <ac:spMkLst>
            <pc:docMk/>
            <pc:sldMk cId="2125238917" sldId="275"/>
            <ac:spMk id="9" creationId="{8B8DD3CF-3669-49C0-B18B-2F8F8C3EDB77}"/>
          </ac:spMkLst>
        </pc:spChg>
        <pc:spChg chg="add mod">
          <ac:chgData name="Giulio Purgatorio" userId="9fa739bcfd9c7476" providerId="LiveId" clId="{065C3F1C-5C5B-4895-A9BB-A3CB636E2FDD}" dt="2020-09-12T01:34:56.944" v="16044" actId="1076"/>
          <ac:spMkLst>
            <pc:docMk/>
            <pc:sldMk cId="2125238917" sldId="275"/>
            <ac:spMk id="10" creationId="{B3F5A8D5-AE7D-4CE2-BAC5-F4DA65821A54}"/>
          </ac:spMkLst>
        </pc:spChg>
        <pc:spChg chg="add mod">
          <ac:chgData name="Giulio Purgatorio" userId="9fa739bcfd9c7476" providerId="LiveId" clId="{065C3F1C-5C5B-4895-A9BB-A3CB636E2FDD}" dt="2020-09-12T01:34:55.071" v="16043" actId="1076"/>
          <ac:spMkLst>
            <pc:docMk/>
            <pc:sldMk cId="2125238917" sldId="275"/>
            <ac:spMk id="11" creationId="{F9DC3F4D-795F-4DFA-BD1C-603395E35956}"/>
          </ac:spMkLst>
        </pc:spChg>
        <pc:spChg chg="add mod">
          <ac:chgData name="Giulio Purgatorio" userId="9fa739bcfd9c7476" providerId="LiveId" clId="{065C3F1C-5C5B-4895-A9BB-A3CB636E2FDD}" dt="2020-09-11T13:43:25.004" v="10628" actId="114"/>
          <ac:spMkLst>
            <pc:docMk/>
            <pc:sldMk cId="2125238917" sldId="275"/>
            <ac:spMk id="12" creationId="{FEDAC6B5-E027-45C7-8884-34E8974A2228}"/>
          </ac:spMkLst>
        </pc:spChg>
        <pc:picChg chg="add del mod">
          <ac:chgData name="Giulio Purgatorio" userId="9fa739bcfd9c7476" providerId="LiveId" clId="{065C3F1C-5C5B-4895-A9BB-A3CB636E2FDD}" dt="2020-09-11T13:25:21.450" v="9089" actId="478"/>
          <ac:picMkLst>
            <pc:docMk/>
            <pc:sldMk cId="2125238917" sldId="275"/>
            <ac:picMk id="2" creationId="{E5A2E940-065D-459B-A538-F0932EFAB4AF}"/>
          </ac:picMkLst>
        </pc:picChg>
        <pc:picChg chg="add del mod">
          <ac:chgData name="Giulio Purgatorio" userId="9fa739bcfd9c7476" providerId="LiveId" clId="{065C3F1C-5C5B-4895-A9BB-A3CB636E2FDD}" dt="2020-09-11T14:44:50.441" v="13579" actId="478"/>
          <ac:picMkLst>
            <pc:docMk/>
            <pc:sldMk cId="2125238917" sldId="275"/>
            <ac:picMk id="3" creationId="{4C5076CE-4B11-4954-8506-B3CDEB11674A}"/>
          </ac:picMkLst>
        </pc:picChg>
        <pc:picChg chg="add del mod">
          <ac:chgData name="Giulio Purgatorio" userId="9fa739bcfd9c7476" providerId="LiveId" clId="{065C3F1C-5C5B-4895-A9BB-A3CB636E2FDD}" dt="2020-09-11T14:45:26.473" v="13582" actId="478"/>
          <ac:picMkLst>
            <pc:docMk/>
            <pc:sldMk cId="2125238917" sldId="275"/>
            <ac:picMk id="4" creationId="{06D88F4D-43B9-4524-83D9-90B833736EEF}"/>
          </ac:picMkLst>
        </pc:picChg>
        <pc:picChg chg="add mod">
          <ac:chgData name="Giulio Purgatorio" userId="9fa739bcfd9c7476" providerId="LiveId" clId="{065C3F1C-5C5B-4895-A9BB-A3CB636E2FDD}" dt="2020-09-12T01:29:17.801" v="15986" actId="1076"/>
          <ac:picMkLst>
            <pc:docMk/>
            <pc:sldMk cId="2125238917" sldId="275"/>
            <ac:picMk id="13" creationId="{66CA4B39-9192-4C5A-8C2E-0C6BCF2B4991}"/>
          </ac:picMkLst>
        </pc:picChg>
        <pc:picChg chg="add mod">
          <ac:chgData name="Giulio Purgatorio" userId="9fa739bcfd9c7476" providerId="LiveId" clId="{065C3F1C-5C5B-4895-A9BB-A3CB636E2FDD}" dt="2020-09-12T01:29:40.025" v="15990" actId="1076"/>
          <ac:picMkLst>
            <pc:docMk/>
            <pc:sldMk cId="2125238917" sldId="275"/>
            <ac:picMk id="14" creationId="{E235A0FB-6089-4E17-9E40-E4AF93E403DE}"/>
          </ac:picMkLst>
        </pc:picChg>
      </pc:sldChg>
      <pc:sldChg chg="addSp delSp modSp add mod modTransition setBg modAnim modNotesTx">
        <pc:chgData name="Giulio Purgatorio" userId="9fa739bcfd9c7476" providerId="LiveId" clId="{065C3F1C-5C5B-4895-A9BB-A3CB636E2FDD}" dt="2020-09-13T20:18:20.019" v="19059"/>
        <pc:sldMkLst>
          <pc:docMk/>
          <pc:sldMk cId="3426078213" sldId="276"/>
        </pc:sldMkLst>
        <pc:spChg chg="add mod">
          <ac:chgData name="Giulio Purgatorio" userId="9fa739bcfd9c7476" providerId="LiveId" clId="{065C3F1C-5C5B-4895-A9BB-A3CB636E2FDD}" dt="2020-09-12T01:34:47.327" v="16041" actId="1076"/>
          <ac:spMkLst>
            <pc:docMk/>
            <pc:sldMk cId="3426078213" sldId="276"/>
            <ac:spMk id="8" creationId="{BADE8AD3-A609-4686-A942-DC90E20903A7}"/>
          </ac:spMkLst>
        </pc:spChg>
        <pc:spChg chg="add mod">
          <ac:chgData name="Giulio Purgatorio" userId="9fa739bcfd9c7476" providerId="LiveId" clId="{065C3F1C-5C5B-4895-A9BB-A3CB636E2FDD}" dt="2020-09-12T01:30:15.936" v="15998" actId="1076"/>
          <ac:spMkLst>
            <pc:docMk/>
            <pc:sldMk cId="3426078213" sldId="276"/>
            <ac:spMk id="9" creationId="{18DBE496-5E2F-4458-9193-BD3D57CF2507}"/>
          </ac:spMkLst>
        </pc:spChg>
        <pc:spChg chg="add mod">
          <ac:chgData name="Giulio Purgatorio" userId="9fa739bcfd9c7476" providerId="LiveId" clId="{065C3F1C-5C5B-4895-A9BB-A3CB636E2FDD}" dt="2020-09-12T01:30:26.440" v="16000" actId="1076"/>
          <ac:spMkLst>
            <pc:docMk/>
            <pc:sldMk cId="3426078213" sldId="276"/>
            <ac:spMk id="10" creationId="{B67FF171-44E1-44F1-AFA9-B8793B00D892}"/>
          </ac:spMkLst>
        </pc:spChg>
        <pc:picChg chg="add del mod">
          <ac:chgData name="Giulio Purgatorio" userId="9fa739bcfd9c7476" providerId="LiveId" clId="{065C3F1C-5C5B-4895-A9BB-A3CB636E2FDD}" dt="2020-09-11T14:45:54.689" v="13587" actId="478"/>
          <ac:picMkLst>
            <pc:docMk/>
            <pc:sldMk cId="3426078213" sldId="276"/>
            <ac:picMk id="2" creationId="{28BB5A6E-CFF6-46EE-B459-5F594012BE3C}"/>
          </ac:picMkLst>
        </pc:picChg>
        <pc:picChg chg="add del mod">
          <ac:chgData name="Giulio Purgatorio" userId="9fa739bcfd9c7476" providerId="LiveId" clId="{065C3F1C-5C5B-4895-A9BB-A3CB636E2FDD}" dt="2020-09-11T14:46:42.169" v="13592" actId="478"/>
          <ac:picMkLst>
            <pc:docMk/>
            <pc:sldMk cId="3426078213" sldId="276"/>
            <ac:picMk id="3" creationId="{6A59531A-6B0B-42EE-890A-F96FBFF0E112}"/>
          </ac:picMkLst>
        </pc:picChg>
        <pc:picChg chg="add mod">
          <ac:chgData name="Giulio Purgatorio" userId="9fa739bcfd9c7476" providerId="LiveId" clId="{065C3F1C-5C5B-4895-A9BB-A3CB636E2FDD}" dt="2020-09-12T01:30:18.456" v="15999" actId="1076"/>
          <ac:picMkLst>
            <pc:docMk/>
            <pc:sldMk cId="3426078213" sldId="276"/>
            <ac:picMk id="4" creationId="{A77DA860-206F-4510-85EA-B9A024B1E189}"/>
          </ac:picMkLst>
        </pc:picChg>
        <pc:picChg chg="add mod">
          <ac:chgData name="Giulio Purgatorio" userId="9fa739bcfd9c7476" providerId="LiveId" clId="{065C3F1C-5C5B-4895-A9BB-A3CB636E2FDD}" dt="2020-09-12T01:30:30.896" v="16001" actId="1076"/>
          <ac:picMkLst>
            <pc:docMk/>
            <pc:sldMk cId="3426078213" sldId="276"/>
            <ac:picMk id="11" creationId="{08520613-2845-41BD-B09E-14F4E8EEF0D1}"/>
          </ac:picMkLst>
        </pc:picChg>
      </pc:sldChg>
      <pc:sldChg chg="addSp delSp modSp add mod modTransition setBg modAnim modNotesTx">
        <pc:chgData name="Giulio Purgatorio" userId="9fa739bcfd9c7476" providerId="LiveId" clId="{065C3F1C-5C5B-4895-A9BB-A3CB636E2FDD}" dt="2020-09-13T20:30:49.883" v="19108"/>
        <pc:sldMkLst>
          <pc:docMk/>
          <pc:sldMk cId="2898398959" sldId="277"/>
        </pc:sldMkLst>
        <pc:spChg chg="add mod">
          <ac:chgData name="Giulio Purgatorio" userId="9fa739bcfd9c7476" providerId="LiveId" clId="{065C3F1C-5C5B-4895-A9BB-A3CB636E2FDD}" dt="2020-09-12T01:30:52.408" v="16003" actId="1076"/>
          <ac:spMkLst>
            <pc:docMk/>
            <pc:sldMk cId="2898398959" sldId="277"/>
            <ac:spMk id="8" creationId="{F0B406B5-49C2-47BF-B2BB-F81AED219AC9}"/>
          </ac:spMkLst>
        </pc:spChg>
        <pc:spChg chg="add mod">
          <ac:chgData name="Giulio Purgatorio" userId="9fa739bcfd9c7476" providerId="LiveId" clId="{065C3F1C-5C5B-4895-A9BB-A3CB636E2FDD}" dt="2020-09-11T13:53:44.257" v="11238" actId="1076"/>
          <ac:spMkLst>
            <pc:docMk/>
            <pc:sldMk cId="2898398959" sldId="277"/>
            <ac:spMk id="9" creationId="{05ADAC8B-4B52-4BCF-920E-4898D54C8F90}"/>
          </ac:spMkLst>
        </pc:spChg>
        <pc:spChg chg="add mod">
          <ac:chgData name="Giulio Purgatorio" userId="9fa739bcfd9c7476" providerId="LiveId" clId="{065C3F1C-5C5B-4895-A9BB-A3CB636E2FDD}" dt="2020-09-12T01:31:04.119" v="16004" actId="207"/>
          <ac:spMkLst>
            <pc:docMk/>
            <pc:sldMk cId="2898398959" sldId="277"/>
            <ac:spMk id="10" creationId="{7300B296-E360-4DD3-B556-7BCD27DF9CDF}"/>
          </ac:spMkLst>
        </pc:spChg>
        <pc:spChg chg="add mod">
          <ac:chgData name="Giulio Purgatorio" userId="9fa739bcfd9c7476" providerId="LiveId" clId="{065C3F1C-5C5B-4895-A9BB-A3CB636E2FDD}" dt="2020-09-12T01:34:05.904" v="16033" actId="207"/>
          <ac:spMkLst>
            <pc:docMk/>
            <pc:sldMk cId="2898398959" sldId="277"/>
            <ac:spMk id="11" creationId="{FB8C851C-099D-4ABD-938C-CF4B17A63E33}"/>
          </ac:spMkLst>
        </pc:spChg>
        <pc:spChg chg="add mod">
          <ac:chgData name="Giulio Purgatorio" userId="9fa739bcfd9c7476" providerId="LiveId" clId="{065C3F1C-5C5B-4895-A9BB-A3CB636E2FDD}" dt="2020-09-12T01:32:54.279" v="16019" actId="207"/>
          <ac:spMkLst>
            <pc:docMk/>
            <pc:sldMk cId="2898398959" sldId="277"/>
            <ac:spMk id="12" creationId="{9A089E3A-34F7-4E4B-8147-455DD83BE2C2}"/>
          </ac:spMkLst>
        </pc:spChg>
        <pc:spChg chg="add mod">
          <ac:chgData name="Giulio Purgatorio" userId="9fa739bcfd9c7476" providerId="LiveId" clId="{065C3F1C-5C5B-4895-A9BB-A3CB636E2FDD}" dt="2020-09-12T01:32:58.009" v="16020" actId="207"/>
          <ac:spMkLst>
            <pc:docMk/>
            <pc:sldMk cId="2898398959" sldId="277"/>
            <ac:spMk id="13" creationId="{81464D8D-398D-40DD-8490-E3EBE8257FA3}"/>
          </ac:spMkLst>
        </pc:spChg>
        <pc:picChg chg="add del mod">
          <ac:chgData name="Giulio Purgatorio" userId="9fa739bcfd9c7476" providerId="LiveId" clId="{065C3F1C-5C5B-4895-A9BB-A3CB636E2FDD}" dt="2020-09-11T14:47:09.832" v="13596" actId="478"/>
          <ac:picMkLst>
            <pc:docMk/>
            <pc:sldMk cId="2898398959" sldId="277"/>
            <ac:picMk id="2" creationId="{0E5B5CF4-5E81-49B2-8D46-7119D859EB90}"/>
          </ac:picMkLst>
        </pc:picChg>
        <pc:picChg chg="add del mod">
          <ac:chgData name="Giulio Purgatorio" userId="9fa739bcfd9c7476" providerId="LiveId" clId="{065C3F1C-5C5B-4895-A9BB-A3CB636E2FDD}" dt="2020-09-11T14:14:00.433" v="12082" actId="478"/>
          <ac:picMkLst>
            <pc:docMk/>
            <pc:sldMk cId="2898398959" sldId="277"/>
            <ac:picMk id="3" creationId="{95C0DC8B-A81E-412D-99A8-65F8D6C50936}"/>
          </ac:picMkLst>
        </pc:picChg>
        <pc:picChg chg="add del mod">
          <ac:chgData name="Giulio Purgatorio" userId="9fa739bcfd9c7476" providerId="LiveId" clId="{065C3F1C-5C5B-4895-A9BB-A3CB636E2FDD}" dt="2020-09-11T14:12:28.481" v="12068" actId="478"/>
          <ac:picMkLst>
            <pc:docMk/>
            <pc:sldMk cId="2898398959" sldId="277"/>
            <ac:picMk id="4" creationId="{019F25CD-FDCD-4C49-9A09-7A4EE5E3A0CE}"/>
          </ac:picMkLst>
        </pc:picChg>
        <pc:picChg chg="add mod">
          <ac:chgData name="Giulio Purgatorio" userId="9fa739bcfd9c7476" providerId="LiveId" clId="{065C3F1C-5C5B-4895-A9BB-A3CB636E2FDD}" dt="2020-09-12T01:31:54.072" v="16012" actId="14100"/>
          <ac:picMkLst>
            <pc:docMk/>
            <pc:sldMk cId="2898398959" sldId="277"/>
            <ac:picMk id="14" creationId="{F45ED715-7A39-4903-9B4A-EC4FBB2CAE70}"/>
          </ac:picMkLst>
        </pc:picChg>
        <pc:picChg chg="add mod">
          <ac:chgData name="Giulio Purgatorio" userId="9fa739bcfd9c7476" providerId="LiveId" clId="{065C3F1C-5C5B-4895-A9BB-A3CB636E2FDD}" dt="2020-09-12T01:32:36.383" v="16018" actId="1076"/>
          <ac:picMkLst>
            <pc:docMk/>
            <pc:sldMk cId="2898398959" sldId="277"/>
            <ac:picMk id="15" creationId="{5C479EF3-1E5A-41EA-8223-7D525F177B15}"/>
          </ac:picMkLst>
        </pc:picChg>
        <pc:picChg chg="add mod">
          <ac:chgData name="Giulio Purgatorio" userId="9fa739bcfd9c7476" providerId="LiveId" clId="{065C3F1C-5C5B-4895-A9BB-A3CB636E2FDD}" dt="2020-09-12T01:32:09.696" v="16014" actId="1076"/>
          <ac:picMkLst>
            <pc:docMk/>
            <pc:sldMk cId="2898398959" sldId="277"/>
            <ac:picMk id="16" creationId="{57E92A0B-C32E-4229-94D7-C7EE9DCBD69B}"/>
          </ac:picMkLst>
        </pc:picChg>
        <pc:picChg chg="add mod">
          <ac:chgData name="Giulio Purgatorio" userId="9fa739bcfd9c7476" providerId="LiveId" clId="{065C3F1C-5C5B-4895-A9BB-A3CB636E2FDD}" dt="2020-09-11T14:47:15.328" v="13598" actId="1076"/>
          <ac:picMkLst>
            <pc:docMk/>
            <pc:sldMk cId="2898398959" sldId="277"/>
            <ac:picMk id="17" creationId="{CFC841FC-FA1D-4091-9455-94A5A791EC5F}"/>
          </ac:picMkLst>
        </pc:picChg>
      </pc:sldChg>
      <pc:sldChg chg="addSp delSp modSp add mod modTransition setBg modAnim">
        <pc:chgData name="Giulio Purgatorio" userId="9fa739bcfd9c7476" providerId="LiveId" clId="{065C3F1C-5C5B-4895-A9BB-A3CB636E2FDD}" dt="2020-09-13T20:31:43.331" v="19126"/>
        <pc:sldMkLst>
          <pc:docMk/>
          <pc:sldMk cId="647474542" sldId="278"/>
        </pc:sldMkLst>
        <pc:spChg chg="add mod">
          <ac:chgData name="Giulio Purgatorio" userId="9fa739bcfd9c7476" providerId="LiveId" clId="{065C3F1C-5C5B-4895-A9BB-A3CB636E2FDD}" dt="2020-09-12T12:24:32.288" v="16270" actId="1076"/>
          <ac:spMkLst>
            <pc:docMk/>
            <pc:sldMk cId="647474542" sldId="278"/>
            <ac:spMk id="8" creationId="{946DC16C-5D52-4E7F-A6C4-3F172650DCB2}"/>
          </ac:spMkLst>
        </pc:spChg>
        <pc:spChg chg="add mod">
          <ac:chgData name="Giulio Purgatorio" userId="9fa739bcfd9c7476" providerId="LiveId" clId="{065C3F1C-5C5B-4895-A9BB-A3CB636E2FDD}" dt="2020-09-12T12:24:36.288" v="16271" actId="1076"/>
          <ac:spMkLst>
            <pc:docMk/>
            <pc:sldMk cId="647474542" sldId="278"/>
            <ac:spMk id="9" creationId="{BECCD578-3A0F-4A88-A7D7-9FA0743F6EBA}"/>
          </ac:spMkLst>
        </pc:spChg>
        <pc:picChg chg="add del mod">
          <ac:chgData name="Giulio Purgatorio" userId="9fa739bcfd9c7476" providerId="LiveId" clId="{065C3F1C-5C5B-4895-A9BB-A3CB636E2FDD}" dt="2020-09-11T14:17:45.209" v="12295" actId="478"/>
          <ac:picMkLst>
            <pc:docMk/>
            <pc:sldMk cId="647474542" sldId="278"/>
            <ac:picMk id="2" creationId="{D7D04301-9501-47B4-8505-B8DFADAC28C9}"/>
          </ac:picMkLst>
        </pc:picChg>
        <pc:picChg chg="add del mod">
          <ac:chgData name="Giulio Purgatorio" userId="9fa739bcfd9c7476" providerId="LiveId" clId="{065C3F1C-5C5B-4895-A9BB-A3CB636E2FDD}" dt="2020-09-11T14:17:44.945" v="12294" actId="478"/>
          <ac:picMkLst>
            <pc:docMk/>
            <pc:sldMk cId="647474542" sldId="278"/>
            <ac:picMk id="3" creationId="{CB5AA2A3-8915-4238-AD17-362EA82078A4}"/>
          </ac:picMkLst>
        </pc:picChg>
        <pc:picChg chg="add del mod">
          <ac:chgData name="Giulio Purgatorio" userId="9fa739bcfd9c7476" providerId="LiveId" clId="{065C3F1C-5C5B-4895-A9BB-A3CB636E2FDD}" dt="2020-09-11T14:48:20.440" v="13607" actId="478"/>
          <ac:picMkLst>
            <pc:docMk/>
            <pc:sldMk cId="647474542" sldId="278"/>
            <ac:picMk id="4" creationId="{0569D4A8-9CA7-4EC0-B088-C006075E1142}"/>
          </ac:picMkLst>
        </pc:picChg>
        <pc:picChg chg="add del mod">
          <ac:chgData name="Giulio Purgatorio" userId="9fa739bcfd9c7476" providerId="LiveId" clId="{065C3F1C-5C5B-4895-A9BB-A3CB636E2FDD}" dt="2020-09-11T14:48:37.328" v="13610" actId="478"/>
          <ac:picMkLst>
            <pc:docMk/>
            <pc:sldMk cId="647474542" sldId="278"/>
            <ac:picMk id="10" creationId="{E091609B-6FDD-4208-87C6-A1BA91CD347E}"/>
          </ac:picMkLst>
        </pc:picChg>
        <pc:picChg chg="add del mod">
          <ac:chgData name="Giulio Purgatorio" userId="9fa739bcfd9c7476" providerId="LiveId" clId="{065C3F1C-5C5B-4895-A9BB-A3CB636E2FDD}" dt="2020-09-11T14:47:56.154" v="13604"/>
          <ac:picMkLst>
            <pc:docMk/>
            <pc:sldMk cId="647474542" sldId="278"/>
            <ac:picMk id="11" creationId="{7E107F97-9822-4590-A757-03694D8F338F}"/>
          </ac:picMkLst>
        </pc:picChg>
        <pc:picChg chg="add del mod">
          <ac:chgData name="Giulio Purgatorio" userId="9fa739bcfd9c7476" providerId="LiveId" clId="{065C3F1C-5C5B-4895-A9BB-A3CB636E2FDD}" dt="2020-09-11T14:48:37.065" v="13609" actId="478"/>
          <ac:picMkLst>
            <pc:docMk/>
            <pc:sldMk cId="647474542" sldId="278"/>
            <ac:picMk id="12" creationId="{7AB6ADFD-69DF-4B5A-A914-6535304EFB58}"/>
          </ac:picMkLst>
        </pc:picChg>
        <pc:picChg chg="add mod">
          <ac:chgData name="Giulio Purgatorio" userId="9fa739bcfd9c7476" providerId="LiveId" clId="{065C3F1C-5C5B-4895-A9BB-A3CB636E2FDD}" dt="2020-09-12T12:24:42.456" v="16273" actId="1076"/>
          <ac:picMkLst>
            <pc:docMk/>
            <pc:sldMk cId="647474542" sldId="278"/>
            <ac:picMk id="13" creationId="{0F83525C-5C1C-40FB-AA98-D168FBD7D196}"/>
          </ac:picMkLst>
        </pc:picChg>
      </pc:sldChg>
      <pc:sldChg chg="addSp delSp modSp add mod modTransition setBg modAnim modNotesTx">
        <pc:chgData name="Giulio Purgatorio" userId="9fa739bcfd9c7476" providerId="LiveId" clId="{065C3F1C-5C5B-4895-A9BB-A3CB636E2FDD}" dt="2020-09-13T20:33:44.403" v="19165"/>
        <pc:sldMkLst>
          <pc:docMk/>
          <pc:sldMk cId="3028091645" sldId="279"/>
        </pc:sldMkLst>
        <pc:spChg chg="add del mod">
          <ac:chgData name="Giulio Purgatorio" userId="9fa739bcfd9c7476" providerId="LiveId" clId="{065C3F1C-5C5B-4895-A9BB-A3CB636E2FDD}" dt="2020-09-11T23:56:31.814" v="13745" actId="21"/>
          <ac:spMkLst>
            <pc:docMk/>
            <pc:sldMk cId="3028091645" sldId="279"/>
            <ac:spMk id="8" creationId="{E199911E-D69D-47CC-8933-E76760364665}"/>
          </ac:spMkLst>
        </pc:spChg>
        <pc:spChg chg="add mod">
          <ac:chgData name="Giulio Purgatorio" userId="9fa739bcfd9c7476" providerId="LiveId" clId="{065C3F1C-5C5B-4895-A9BB-A3CB636E2FDD}" dt="2020-09-12T00:06:05.410" v="14638" actId="1076"/>
          <ac:spMkLst>
            <pc:docMk/>
            <pc:sldMk cId="3028091645" sldId="279"/>
            <ac:spMk id="9" creationId="{16B1611C-7037-4846-AB90-48B717E0B9E0}"/>
          </ac:spMkLst>
        </pc:spChg>
        <pc:spChg chg="add mod">
          <ac:chgData name="Giulio Purgatorio" userId="9fa739bcfd9c7476" providerId="LiveId" clId="{065C3F1C-5C5B-4895-A9BB-A3CB636E2FDD}" dt="2020-09-12T01:36:01.608" v="16062" actId="1076"/>
          <ac:spMkLst>
            <pc:docMk/>
            <pc:sldMk cId="3028091645" sldId="279"/>
            <ac:spMk id="11" creationId="{8556A25C-0C44-4190-882B-8851DD2DE7B4}"/>
          </ac:spMkLst>
        </pc:spChg>
        <pc:spChg chg="add mod">
          <ac:chgData name="Giulio Purgatorio" userId="9fa739bcfd9c7476" providerId="LiveId" clId="{065C3F1C-5C5B-4895-A9BB-A3CB636E2FDD}" dt="2020-09-12T01:37:46.344" v="16092" actId="1076"/>
          <ac:spMkLst>
            <pc:docMk/>
            <pc:sldMk cId="3028091645" sldId="279"/>
            <ac:spMk id="14" creationId="{67A50223-62BB-4FB0-BF53-8DA6D877897D}"/>
          </ac:spMkLst>
        </pc:spChg>
        <pc:spChg chg="add mod">
          <ac:chgData name="Giulio Purgatorio" userId="9fa739bcfd9c7476" providerId="LiveId" clId="{065C3F1C-5C5B-4895-A9BB-A3CB636E2FDD}" dt="2020-09-12T01:37:54.424" v="16094" actId="1076"/>
          <ac:spMkLst>
            <pc:docMk/>
            <pc:sldMk cId="3028091645" sldId="279"/>
            <ac:spMk id="15" creationId="{594994F1-A88D-4A1A-A6FD-7B142722B9DB}"/>
          </ac:spMkLst>
        </pc:spChg>
        <pc:spChg chg="add mod">
          <ac:chgData name="Giulio Purgatorio" userId="9fa739bcfd9c7476" providerId="LiveId" clId="{065C3F1C-5C5B-4895-A9BB-A3CB636E2FDD}" dt="2020-09-12T01:38:01.311" v="16104" actId="20577"/>
          <ac:spMkLst>
            <pc:docMk/>
            <pc:sldMk cId="3028091645" sldId="279"/>
            <ac:spMk id="16" creationId="{BABACF9B-4411-41AC-A1C3-976A8A7744D8}"/>
          </ac:spMkLst>
        </pc:spChg>
        <pc:picChg chg="add del mod">
          <ac:chgData name="Giulio Purgatorio" userId="9fa739bcfd9c7476" providerId="LiveId" clId="{065C3F1C-5C5B-4895-A9BB-A3CB636E2FDD}" dt="2020-09-12T01:36:30.640" v="16065" actId="478"/>
          <ac:picMkLst>
            <pc:docMk/>
            <pc:sldMk cId="3028091645" sldId="279"/>
            <ac:picMk id="2" creationId="{E844DCF3-36C3-43BC-AD49-DD7B937CFDE4}"/>
          </ac:picMkLst>
        </pc:picChg>
        <pc:picChg chg="add del mod">
          <ac:chgData name="Giulio Purgatorio" userId="9fa739bcfd9c7476" providerId="LiveId" clId="{065C3F1C-5C5B-4895-A9BB-A3CB636E2FDD}" dt="2020-09-12T01:36:53.559" v="16067" actId="478"/>
          <ac:picMkLst>
            <pc:docMk/>
            <pc:sldMk cId="3028091645" sldId="279"/>
            <ac:picMk id="3" creationId="{B46BC88B-9DE0-4ADA-99D6-61D119DD3B7C}"/>
          </ac:picMkLst>
        </pc:picChg>
        <pc:picChg chg="add mod">
          <ac:chgData name="Giulio Purgatorio" userId="9fa739bcfd9c7476" providerId="LiveId" clId="{065C3F1C-5C5B-4895-A9BB-A3CB636E2FDD}" dt="2020-09-12T01:37:04.072" v="16070" actId="1076"/>
          <ac:picMkLst>
            <pc:docMk/>
            <pc:sldMk cId="3028091645" sldId="279"/>
            <ac:picMk id="4" creationId="{A977568C-3CA1-4C35-A02C-03A53B29F683}"/>
          </ac:picMkLst>
        </pc:picChg>
        <pc:picChg chg="add mod">
          <ac:chgData name="Giulio Purgatorio" userId="9fa739bcfd9c7476" providerId="LiveId" clId="{065C3F1C-5C5B-4895-A9BB-A3CB636E2FDD}" dt="2020-09-12T00:06:11.115" v="14641" actId="1076"/>
          <ac:picMkLst>
            <pc:docMk/>
            <pc:sldMk cId="3028091645" sldId="279"/>
            <ac:picMk id="10" creationId="{BA22CBD1-BEB4-4EB2-8F27-96D7BE38939A}"/>
          </ac:picMkLst>
        </pc:picChg>
        <pc:picChg chg="add mod">
          <ac:chgData name="Giulio Purgatorio" userId="9fa739bcfd9c7476" providerId="LiveId" clId="{065C3F1C-5C5B-4895-A9BB-A3CB636E2FDD}" dt="2020-09-12T01:36:33.959" v="16066" actId="1076"/>
          <ac:picMkLst>
            <pc:docMk/>
            <pc:sldMk cId="3028091645" sldId="279"/>
            <ac:picMk id="12" creationId="{3AD20DA7-AFD0-465E-B415-B4405E2A18D5}"/>
          </ac:picMkLst>
        </pc:picChg>
        <pc:picChg chg="add mod">
          <ac:chgData name="Giulio Purgatorio" userId="9fa739bcfd9c7476" providerId="LiveId" clId="{065C3F1C-5C5B-4895-A9BB-A3CB636E2FDD}" dt="2020-09-12T01:37:12.991" v="16071" actId="1076"/>
          <ac:picMkLst>
            <pc:docMk/>
            <pc:sldMk cId="3028091645" sldId="279"/>
            <ac:picMk id="13" creationId="{0A35419D-D2AF-40B4-82E9-36F63750D7D6}"/>
          </ac:picMkLst>
        </pc:picChg>
      </pc:sldChg>
      <pc:sldChg chg="addSp delSp modSp add mod modTransition setBg modAnim modNotesTx">
        <pc:chgData name="Giulio Purgatorio" userId="9fa739bcfd9c7476" providerId="LiveId" clId="{065C3F1C-5C5B-4895-A9BB-A3CB636E2FDD}" dt="2020-09-13T20:35:52.063" v="19209"/>
        <pc:sldMkLst>
          <pc:docMk/>
          <pc:sldMk cId="923205648" sldId="280"/>
        </pc:sldMkLst>
        <pc:spChg chg="add del mod">
          <ac:chgData name="Giulio Purgatorio" userId="9fa739bcfd9c7476" providerId="LiveId" clId="{065C3F1C-5C5B-4895-A9BB-A3CB636E2FDD}" dt="2020-09-12T00:06:01.638" v="14636" actId="21"/>
          <ac:spMkLst>
            <pc:docMk/>
            <pc:sldMk cId="923205648" sldId="280"/>
            <ac:spMk id="8" creationId="{4EB13201-351A-458A-A88A-204C79B6F4AB}"/>
          </ac:spMkLst>
        </pc:spChg>
        <pc:spChg chg="add mod">
          <ac:chgData name="Giulio Purgatorio" userId="9fa739bcfd9c7476" providerId="LiveId" clId="{065C3F1C-5C5B-4895-A9BB-A3CB636E2FDD}" dt="2020-09-12T01:40:12.432" v="16114" actId="1076"/>
          <ac:spMkLst>
            <pc:docMk/>
            <pc:sldMk cId="923205648" sldId="280"/>
            <ac:spMk id="9" creationId="{8A836BB0-7A5A-4A26-9563-AD1FB3AD96E1}"/>
          </ac:spMkLst>
        </pc:spChg>
        <pc:spChg chg="add mod">
          <ac:chgData name="Giulio Purgatorio" userId="9fa739bcfd9c7476" providerId="LiveId" clId="{065C3F1C-5C5B-4895-A9BB-A3CB636E2FDD}" dt="2020-09-12T01:40:30.607" v="16117" actId="207"/>
          <ac:spMkLst>
            <pc:docMk/>
            <pc:sldMk cId="923205648" sldId="280"/>
            <ac:spMk id="10" creationId="{5B1BE4B5-9F1F-4DA1-8EAD-015AC40F3EA6}"/>
          </ac:spMkLst>
        </pc:spChg>
        <pc:spChg chg="add mod">
          <ac:chgData name="Giulio Purgatorio" userId="9fa739bcfd9c7476" providerId="LiveId" clId="{065C3F1C-5C5B-4895-A9BB-A3CB636E2FDD}" dt="2020-09-12T01:43:06.944" v="16142" actId="207"/>
          <ac:spMkLst>
            <pc:docMk/>
            <pc:sldMk cId="923205648" sldId="280"/>
            <ac:spMk id="11" creationId="{D79BD8CD-5AFA-48F9-8238-3A2443E39307}"/>
          </ac:spMkLst>
        </pc:spChg>
        <pc:spChg chg="add mod">
          <ac:chgData name="Giulio Purgatorio" userId="9fa739bcfd9c7476" providerId="LiveId" clId="{065C3F1C-5C5B-4895-A9BB-A3CB636E2FDD}" dt="2020-09-12T01:43:09.417" v="16143" actId="207"/>
          <ac:spMkLst>
            <pc:docMk/>
            <pc:sldMk cId="923205648" sldId="280"/>
            <ac:spMk id="14" creationId="{6AE61243-F07C-42F2-8891-36C5122A7BE4}"/>
          </ac:spMkLst>
        </pc:spChg>
        <pc:picChg chg="add del mod">
          <ac:chgData name="Giulio Purgatorio" userId="9fa739bcfd9c7476" providerId="LiveId" clId="{065C3F1C-5C5B-4895-A9BB-A3CB636E2FDD}" dt="2020-09-12T00:06:07.165" v="14639" actId="21"/>
          <ac:picMkLst>
            <pc:docMk/>
            <pc:sldMk cId="923205648" sldId="280"/>
            <ac:picMk id="2" creationId="{E0E9201A-6056-4A8D-9A27-93319DB5C947}"/>
          </ac:picMkLst>
        </pc:picChg>
        <pc:picChg chg="add mod">
          <ac:chgData name="Giulio Purgatorio" userId="9fa739bcfd9c7476" providerId="LiveId" clId="{065C3F1C-5C5B-4895-A9BB-A3CB636E2FDD}" dt="2020-09-12T01:40:24.423" v="16116" actId="1076"/>
          <ac:picMkLst>
            <pc:docMk/>
            <pc:sldMk cId="923205648" sldId="280"/>
            <ac:picMk id="3" creationId="{3A951AD3-1495-4E69-BE7E-F8705E2FDBDA}"/>
          </ac:picMkLst>
        </pc:picChg>
        <pc:picChg chg="add mod">
          <ac:chgData name="Giulio Purgatorio" userId="9fa739bcfd9c7476" providerId="LiveId" clId="{065C3F1C-5C5B-4895-A9BB-A3CB636E2FDD}" dt="2020-09-12T00:07:09.489" v="14669" actId="1076"/>
          <ac:picMkLst>
            <pc:docMk/>
            <pc:sldMk cId="923205648" sldId="280"/>
            <ac:picMk id="4" creationId="{C2A392E7-BDC1-44E8-B59A-08695858AAE4}"/>
          </ac:picMkLst>
        </pc:picChg>
        <pc:picChg chg="add mod">
          <ac:chgData name="Giulio Purgatorio" userId="9fa739bcfd9c7476" providerId="LiveId" clId="{065C3F1C-5C5B-4895-A9BB-A3CB636E2FDD}" dt="2020-09-12T00:08:59.298" v="14749" actId="1076"/>
          <ac:picMkLst>
            <pc:docMk/>
            <pc:sldMk cId="923205648" sldId="280"/>
            <ac:picMk id="12" creationId="{1DF21DF5-139E-49E4-8D6C-54013C8E2CFB}"/>
          </ac:picMkLst>
        </pc:picChg>
        <pc:picChg chg="add mod">
          <ac:chgData name="Giulio Purgatorio" userId="9fa739bcfd9c7476" providerId="LiveId" clId="{065C3F1C-5C5B-4895-A9BB-A3CB636E2FDD}" dt="2020-09-12T00:09:19.067" v="14782" actId="1076"/>
          <ac:picMkLst>
            <pc:docMk/>
            <pc:sldMk cId="923205648" sldId="280"/>
            <ac:picMk id="13" creationId="{3106E9AC-FC5B-4663-804C-29F37C4FFF58}"/>
          </ac:picMkLst>
        </pc:picChg>
        <pc:cxnChg chg="add del mod">
          <ac:chgData name="Giulio Purgatorio" userId="9fa739bcfd9c7476" providerId="LiveId" clId="{065C3F1C-5C5B-4895-A9BB-A3CB636E2FDD}" dt="2020-09-12T01:41:03.673" v="16125" actId="11529"/>
          <ac:cxnSpMkLst>
            <pc:docMk/>
            <pc:sldMk cId="923205648" sldId="280"/>
            <ac:cxnSpMk id="16" creationId="{5C422EC3-D494-4B46-9851-797F18455C53}"/>
          </ac:cxnSpMkLst>
        </pc:cxnChg>
        <pc:cxnChg chg="add mod">
          <ac:chgData name="Giulio Purgatorio" userId="9fa739bcfd9c7476" providerId="LiveId" clId="{065C3F1C-5C5B-4895-A9BB-A3CB636E2FDD}" dt="2020-09-12T01:41:55.857" v="16135" actId="14100"/>
          <ac:cxnSpMkLst>
            <pc:docMk/>
            <pc:sldMk cId="923205648" sldId="280"/>
            <ac:cxnSpMk id="18" creationId="{ADFB1A18-855D-4758-A8BB-9439BAA82DBB}"/>
          </ac:cxnSpMkLst>
        </pc:cxnChg>
        <pc:cxnChg chg="add mod">
          <ac:chgData name="Giulio Purgatorio" userId="9fa739bcfd9c7476" providerId="LiveId" clId="{065C3F1C-5C5B-4895-A9BB-A3CB636E2FDD}" dt="2020-09-12T01:42:54.219" v="16141" actId="14861"/>
          <ac:cxnSpMkLst>
            <pc:docMk/>
            <pc:sldMk cId="923205648" sldId="280"/>
            <ac:cxnSpMk id="22" creationId="{7FB1B4FA-C7BE-47F7-9D4E-12B69EA768BF}"/>
          </ac:cxnSpMkLst>
        </pc:cxnChg>
      </pc:sldChg>
      <pc:sldChg chg="add del">
        <pc:chgData name="Giulio Purgatorio" userId="9fa739bcfd9c7476" providerId="LiveId" clId="{065C3F1C-5C5B-4895-A9BB-A3CB636E2FDD}" dt="2020-09-13T09:02:49.282" v="16555" actId="47"/>
        <pc:sldMkLst>
          <pc:docMk/>
          <pc:sldMk cId="3888030259" sldId="281"/>
        </pc:sldMkLst>
      </pc:sldChg>
      <pc:sldChg chg="addSp modSp add mod modTransition setBg modAnim modNotesTx">
        <pc:chgData name="Giulio Purgatorio" userId="9fa739bcfd9c7476" providerId="LiveId" clId="{065C3F1C-5C5B-4895-A9BB-A3CB636E2FDD}" dt="2020-09-13T20:43:23.962" v="19291"/>
        <pc:sldMkLst>
          <pc:docMk/>
          <pc:sldMk cId="2531385331" sldId="282"/>
        </pc:sldMkLst>
        <pc:spChg chg="add mod">
          <ac:chgData name="Giulio Purgatorio" userId="9fa739bcfd9c7476" providerId="LiveId" clId="{065C3F1C-5C5B-4895-A9BB-A3CB636E2FDD}" dt="2020-09-13T09:11:27.431" v="17025" actId="1076"/>
          <ac:spMkLst>
            <pc:docMk/>
            <pc:sldMk cId="2531385331" sldId="282"/>
            <ac:spMk id="8" creationId="{D2E9FB9E-5571-4447-818C-7E89D6415CE8}"/>
          </ac:spMkLst>
        </pc:spChg>
        <pc:spChg chg="add mod">
          <ac:chgData name="Giulio Purgatorio" userId="9fa739bcfd9c7476" providerId="LiveId" clId="{065C3F1C-5C5B-4895-A9BB-A3CB636E2FDD}" dt="2020-09-13T09:12:08.375" v="17162" actId="1076"/>
          <ac:spMkLst>
            <pc:docMk/>
            <pc:sldMk cId="2531385331" sldId="282"/>
            <ac:spMk id="9" creationId="{CD7B5CC4-36DB-4033-9660-BA5C594F3B8C}"/>
          </ac:spMkLst>
        </pc:spChg>
        <pc:spChg chg="add mod">
          <ac:chgData name="Giulio Purgatorio" userId="9fa739bcfd9c7476" providerId="LiveId" clId="{065C3F1C-5C5B-4895-A9BB-A3CB636E2FDD}" dt="2020-09-13T12:10:04.158" v="18668" actId="5793"/>
          <ac:spMkLst>
            <pc:docMk/>
            <pc:sldMk cId="2531385331" sldId="282"/>
            <ac:spMk id="10" creationId="{EB347004-D25B-4A99-B7A7-602D80A4D768}"/>
          </ac:spMkLst>
        </pc:spChg>
        <pc:spChg chg="add mod">
          <ac:chgData name="Giulio Purgatorio" userId="9fa739bcfd9c7476" providerId="LiveId" clId="{065C3F1C-5C5B-4895-A9BB-A3CB636E2FDD}" dt="2020-09-13T09:13:37.504" v="17330" actId="20577"/>
          <ac:spMkLst>
            <pc:docMk/>
            <pc:sldMk cId="2531385331" sldId="282"/>
            <ac:spMk id="11" creationId="{7D1B3B1A-55DC-4B6D-9AD6-66143E82E37E}"/>
          </ac:spMkLst>
        </pc:spChg>
        <pc:spChg chg="add mod">
          <ac:chgData name="Giulio Purgatorio" userId="9fa739bcfd9c7476" providerId="LiveId" clId="{065C3F1C-5C5B-4895-A9BB-A3CB636E2FDD}" dt="2020-09-13T12:09:34.214" v="18662" actId="5793"/>
          <ac:spMkLst>
            <pc:docMk/>
            <pc:sldMk cId="2531385331" sldId="282"/>
            <ac:spMk id="12" creationId="{AC3BB234-7C0E-4F71-8B9A-E9DA72DC0E17}"/>
          </ac:spMkLst>
        </pc:spChg>
      </pc:sldChg>
      <pc:sldChg chg="add del">
        <pc:chgData name="Giulio Purgatorio" userId="9fa739bcfd9c7476" providerId="LiveId" clId="{065C3F1C-5C5B-4895-A9BB-A3CB636E2FDD}" dt="2020-09-13T09:19:48.810" v="18483" actId="47"/>
        <pc:sldMkLst>
          <pc:docMk/>
          <pc:sldMk cId="1914833204" sldId="283"/>
        </pc:sldMkLst>
      </pc:sldChg>
      <pc:sldChg chg="addSp modSp add mod modTransition setBg modAnim">
        <pc:chgData name="Giulio Purgatorio" userId="9fa739bcfd9c7476" providerId="LiveId" clId="{065C3F1C-5C5B-4895-A9BB-A3CB636E2FDD}" dt="2020-09-13T20:43:47.337" v="19293"/>
        <pc:sldMkLst>
          <pc:docMk/>
          <pc:sldMk cId="2783747231" sldId="284"/>
        </pc:sldMkLst>
        <pc:picChg chg="add mod">
          <ac:chgData name="Giulio Purgatorio" userId="9fa739bcfd9c7476" providerId="LiveId" clId="{065C3F1C-5C5B-4895-A9BB-A3CB636E2FDD}" dt="2020-09-13T12:05:26.919" v="18516" actId="1076"/>
          <ac:picMkLst>
            <pc:docMk/>
            <pc:sldMk cId="2783747231" sldId="284"/>
            <ac:picMk id="8" creationId="{E62F6313-17F1-4C7E-B4AE-D88291BC47BA}"/>
          </ac:picMkLst>
        </pc:picChg>
      </pc:sldChg>
      <pc:sldChg chg="addSp delSp modSp add mod modTransition setBg modAnim modNotesTx">
        <pc:chgData name="Giulio Purgatorio" userId="9fa739bcfd9c7476" providerId="LiveId" clId="{065C3F1C-5C5B-4895-A9BB-A3CB636E2FDD}" dt="2020-09-13T20:36:56.524" v="19231"/>
        <pc:sldMkLst>
          <pc:docMk/>
          <pc:sldMk cId="2721877110" sldId="285"/>
        </pc:sldMkLst>
        <pc:spChg chg="del mod">
          <ac:chgData name="Giulio Purgatorio" userId="9fa739bcfd9c7476" providerId="LiveId" clId="{065C3F1C-5C5B-4895-A9BB-A3CB636E2FDD}" dt="2020-09-13T09:03:04.072" v="16560" actId="478"/>
          <ac:spMkLst>
            <pc:docMk/>
            <pc:sldMk cId="2721877110" sldId="285"/>
            <ac:spMk id="8" creationId="{26A601B4-C1F6-4242-8E95-DAF974048F7D}"/>
          </ac:spMkLst>
        </pc:spChg>
        <pc:spChg chg="mod">
          <ac:chgData name="Giulio Purgatorio" userId="9fa739bcfd9c7476" providerId="LiveId" clId="{065C3F1C-5C5B-4895-A9BB-A3CB636E2FDD}" dt="2020-09-13T09:08:17.416" v="16961" actId="1076"/>
          <ac:spMkLst>
            <pc:docMk/>
            <pc:sldMk cId="2721877110" sldId="285"/>
            <ac:spMk id="9" creationId="{F28BCCF8-F2FB-4580-8388-8EF4765DE1A8}"/>
          </ac:spMkLst>
        </pc:spChg>
        <pc:spChg chg="mod">
          <ac:chgData name="Giulio Purgatorio" userId="9fa739bcfd9c7476" providerId="LiveId" clId="{065C3F1C-5C5B-4895-A9BB-A3CB636E2FDD}" dt="2020-09-13T09:08:12.999" v="16960" actId="1076"/>
          <ac:spMkLst>
            <pc:docMk/>
            <pc:sldMk cId="2721877110" sldId="285"/>
            <ac:spMk id="10" creationId="{7D4DC780-0D01-4CE3-978B-5C915D26943E}"/>
          </ac:spMkLst>
        </pc:spChg>
        <pc:spChg chg="mod">
          <ac:chgData name="Giulio Purgatorio" userId="9fa739bcfd9c7476" providerId="LiveId" clId="{065C3F1C-5C5B-4895-A9BB-A3CB636E2FDD}" dt="2020-09-13T09:08:42.600" v="16962" actId="1076"/>
          <ac:spMkLst>
            <pc:docMk/>
            <pc:sldMk cId="2721877110" sldId="285"/>
            <ac:spMk id="11" creationId="{757ACF04-77D0-4579-8C65-D90E9D6B37C7}"/>
          </ac:spMkLst>
        </pc:spChg>
        <pc:spChg chg="del">
          <ac:chgData name="Giulio Purgatorio" userId="9fa739bcfd9c7476" providerId="LiveId" clId="{065C3F1C-5C5B-4895-A9BB-A3CB636E2FDD}" dt="2020-09-13T09:07:36.776" v="16949" actId="478"/>
          <ac:spMkLst>
            <pc:docMk/>
            <pc:sldMk cId="2721877110" sldId="285"/>
            <ac:spMk id="12" creationId="{2D12B54E-7148-4869-88F3-07CFB78B1C17}"/>
          </ac:spMkLst>
        </pc:spChg>
        <pc:spChg chg="del">
          <ac:chgData name="Giulio Purgatorio" userId="9fa739bcfd9c7476" providerId="LiveId" clId="{065C3F1C-5C5B-4895-A9BB-A3CB636E2FDD}" dt="2020-09-13T09:02:57.721" v="16557" actId="478"/>
          <ac:spMkLst>
            <pc:docMk/>
            <pc:sldMk cId="2721877110" sldId="285"/>
            <ac:spMk id="13" creationId="{1B1D5A23-5E66-4BCC-AB7A-23683A246A4F}"/>
          </ac:spMkLst>
        </pc:spChg>
        <pc:picChg chg="add mod">
          <ac:chgData name="Giulio Purgatorio" userId="9fa739bcfd9c7476" providerId="LiveId" clId="{065C3F1C-5C5B-4895-A9BB-A3CB636E2FDD}" dt="2020-09-13T09:07:49.112" v="16954" actId="1076"/>
          <ac:picMkLst>
            <pc:docMk/>
            <pc:sldMk cId="2721877110" sldId="285"/>
            <ac:picMk id="2" creationId="{87095B81-ADA6-48B4-9472-136970A2A437}"/>
          </ac:picMkLst>
        </pc:picChg>
        <pc:picChg chg="add mod">
          <ac:chgData name="Giulio Purgatorio" userId="9fa739bcfd9c7476" providerId="LiveId" clId="{065C3F1C-5C5B-4895-A9BB-A3CB636E2FDD}" dt="2020-09-13T09:07:58.952" v="16957" actId="1076"/>
          <ac:picMkLst>
            <pc:docMk/>
            <pc:sldMk cId="2721877110" sldId="285"/>
            <ac:picMk id="3" creationId="{3CEFF1DA-CA83-4134-BD3C-21D3701C5B74}"/>
          </ac:picMkLst>
        </pc:picChg>
      </pc:sldChg>
      <pc:sldChg chg="add del">
        <pc:chgData name="Giulio Purgatorio" userId="9fa739bcfd9c7476" providerId="LiveId" clId="{065C3F1C-5C5B-4895-A9BB-A3CB636E2FDD}" dt="2020-09-12T13:00:18.254" v="16274" actId="47"/>
        <pc:sldMkLst>
          <pc:docMk/>
          <pc:sldMk cId="2884114030" sldId="285"/>
        </pc:sldMkLst>
      </pc:sldChg>
      <pc:sldChg chg="add del">
        <pc:chgData name="Giulio Purgatorio" userId="9fa739bcfd9c7476" providerId="LiveId" clId="{065C3F1C-5C5B-4895-A9BB-A3CB636E2FDD}" dt="2020-09-12T13:00:18.254" v="16274" actId="47"/>
        <pc:sldMkLst>
          <pc:docMk/>
          <pc:sldMk cId="1410890998" sldId="286"/>
        </pc:sldMkLst>
      </pc:sldChg>
      <pc:sldChg chg="addSp delSp modSp mod modTransition delAnim modAnim modNotesTx">
        <pc:chgData name="Giulio Purgatorio" userId="9fa739bcfd9c7476" providerId="LiveId" clId="{065C3F1C-5C5B-4895-A9BB-A3CB636E2FDD}" dt="2020-09-14T11:06:01.121" v="20853"/>
        <pc:sldMkLst>
          <pc:docMk/>
          <pc:sldMk cId="2907431319" sldId="286"/>
        </pc:sldMkLst>
        <pc:spChg chg="del">
          <ac:chgData name="Giulio Purgatorio" userId="9fa739bcfd9c7476" providerId="LiveId" clId="{065C3F1C-5C5B-4895-A9BB-A3CB636E2FDD}" dt="2020-09-14T10:52:40.561" v="19294" actId="478"/>
          <ac:spMkLst>
            <pc:docMk/>
            <pc:sldMk cId="2907431319" sldId="286"/>
            <ac:spMk id="9" creationId="{8A836BB0-7A5A-4A26-9563-AD1FB3AD96E1}"/>
          </ac:spMkLst>
        </pc:spChg>
        <pc:spChg chg="mod">
          <ac:chgData name="Giulio Purgatorio" userId="9fa739bcfd9c7476" providerId="LiveId" clId="{065C3F1C-5C5B-4895-A9BB-A3CB636E2FDD}" dt="2020-09-14T10:54:55.041" v="19533" actId="20577"/>
          <ac:spMkLst>
            <pc:docMk/>
            <pc:sldMk cId="2907431319" sldId="286"/>
            <ac:spMk id="10" creationId="{5B1BE4B5-9F1F-4DA1-8EAD-015AC40F3EA6}"/>
          </ac:spMkLst>
        </pc:spChg>
        <pc:spChg chg="mod">
          <ac:chgData name="Giulio Purgatorio" userId="9fa739bcfd9c7476" providerId="LiveId" clId="{065C3F1C-5C5B-4895-A9BB-A3CB636E2FDD}" dt="2020-09-14T11:04:03.817" v="20827" actId="1076"/>
          <ac:spMkLst>
            <pc:docMk/>
            <pc:sldMk cId="2907431319" sldId="286"/>
            <ac:spMk id="11" creationId="{D79BD8CD-5AFA-48F9-8238-3A2443E39307}"/>
          </ac:spMkLst>
        </pc:spChg>
        <pc:spChg chg="del mod">
          <ac:chgData name="Giulio Purgatorio" userId="9fa739bcfd9c7476" providerId="LiveId" clId="{065C3F1C-5C5B-4895-A9BB-A3CB636E2FDD}" dt="2020-09-14T10:53:57.697" v="19468" actId="478"/>
          <ac:spMkLst>
            <pc:docMk/>
            <pc:sldMk cId="2907431319" sldId="286"/>
            <ac:spMk id="14" creationId="{6AE61243-F07C-42F2-8891-36C5122A7BE4}"/>
          </ac:spMkLst>
        </pc:spChg>
        <pc:spChg chg="add mod">
          <ac:chgData name="Giulio Purgatorio" userId="9fa739bcfd9c7476" providerId="LiveId" clId="{065C3F1C-5C5B-4895-A9BB-A3CB636E2FDD}" dt="2020-09-14T11:04:06.072" v="20828" actId="1076"/>
          <ac:spMkLst>
            <pc:docMk/>
            <pc:sldMk cId="2907431319" sldId="286"/>
            <ac:spMk id="16" creationId="{DFD72FC3-CB32-4122-BC99-732D09ED376C}"/>
          </ac:spMkLst>
        </pc:spChg>
        <pc:picChg chg="add mod">
          <ac:chgData name="Giulio Purgatorio" userId="9fa739bcfd9c7476" providerId="LiveId" clId="{065C3F1C-5C5B-4895-A9BB-A3CB636E2FDD}" dt="2020-09-14T11:04:02.264" v="20826" actId="1076"/>
          <ac:picMkLst>
            <pc:docMk/>
            <pc:sldMk cId="2907431319" sldId="286"/>
            <ac:picMk id="2" creationId="{BD521F40-40D7-4DD7-90B5-5DB5FB303A65}"/>
          </ac:picMkLst>
        </pc:picChg>
        <pc:picChg chg="del">
          <ac:chgData name="Giulio Purgatorio" userId="9fa739bcfd9c7476" providerId="LiveId" clId="{065C3F1C-5C5B-4895-A9BB-A3CB636E2FDD}" dt="2020-09-14T10:52:41.626" v="19295" actId="478"/>
          <ac:picMkLst>
            <pc:docMk/>
            <pc:sldMk cId="2907431319" sldId="286"/>
            <ac:picMk id="3" creationId="{3A951AD3-1495-4E69-BE7E-F8705E2FDBDA}"/>
          </ac:picMkLst>
        </pc:picChg>
        <pc:picChg chg="del">
          <ac:chgData name="Giulio Purgatorio" userId="9fa739bcfd9c7476" providerId="LiveId" clId="{065C3F1C-5C5B-4895-A9BB-A3CB636E2FDD}" dt="2020-09-14T10:53:58.635" v="19469" actId="478"/>
          <ac:picMkLst>
            <pc:docMk/>
            <pc:sldMk cId="2907431319" sldId="286"/>
            <ac:picMk id="4" creationId="{C2A392E7-BDC1-44E8-B59A-08695858AAE4}"/>
          </ac:picMkLst>
        </pc:picChg>
        <pc:picChg chg="add del mod">
          <ac:chgData name="Giulio Purgatorio" userId="9fa739bcfd9c7476" providerId="LiveId" clId="{065C3F1C-5C5B-4895-A9BB-A3CB636E2FDD}" dt="2020-09-14T11:03:38.617" v="20820" actId="478"/>
          <ac:picMkLst>
            <pc:docMk/>
            <pc:sldMk cId="2907431319" sldId="286"/>
            <ac:picMk id="8" creationId="{41F5F78F-3D77-46AF-955A-5EAE67DDF127}"/>
          </ac:picMkLst>
        </pc:picChg>
        <pc:picChg chg="del">
          <ac:chgData name="Giulio Purgatorio" userId="9fa739bcfd9c7476" providerId="LiveId" clId="{065C3F1C-5C5B-4895-A9BB-A3CB636E2FDD}" dt="2020-09-14T10:53:54.369" v="19464" actId="478"/>
          <ac:picMkLst>
            <pc:docMk/>
            <pc:sldMk cId="2907431319" sldId="286"/>
            <ac:picMk id="12" creationId="{1DF21DF5-139E-49E4-8D6C-54013C8E2CFB}"/>
          </ac:picMkLst>
        </pc:picChg>
        <pc:picChg chg="del">
          <ac:chgData name="Giulio Purgatorio" userId="9fa739bcfd9c7476" providerId="LiveId" clId="{065C3F1C-5C5B-4895-A9BB-A3CB636E2FDD}" dt="2020-09-14T10:53:54.874" v="19465" actId="478"/>
          <ac:picMkLst>
            <pc:docMk/>
            <pc:sldMk cId="2907431319" sldId="286"/>
            <ac:picMk id="13" creationId="{3106E9AC-FC5B-4663-804C-29F37C4FFF58}"/>
          </ac:picMkLst>
        </pc:picChg>
        <pc:picChg chg="add mod">
          <ac:chgData name="Giulio Purgatorio" userId="9fa739bcfd9c7476" providerId="LiveId" clId="{065C3F1C-5C5B-4895-A9BB-A3CB636E2FDD}" dt="2020-09-14T11:04:14.647" v="20829" actId="1076"/>
          <ac:picMkLst>
            <pc:docMk/>
            <pc:sldMk cId="2907431319" sldId="286"/>
            <ac:picMk id="15" creationId="{3BBC853E-034B-4C75-A7DF-C5E1FBB3C2F3}"/>
          </ac:picMkLst>
        </pc:picChg>
        <pc:cxnChg chg="del mod">
          <ac:chgData name="Giulio Purgatorio" userId="9fa739bcfd9c7476" providerId="LiveId" clId="{065C3F1C-5C5B-4895-A9BB-A3CB636E2FDD}" dt="2020-09-14T10:53:59.355" v="19470" actId="478"/>
          <ac:cxnSpMkLst>
            <pc:docMk/>
            <pc:sldMk cId="2907431319" sldId="286"/>
            <ac:cxnSpMk id="18" creationId="{ADFB1A18-855D-4758-A8BB-9439BAA82DBB}"/>
          </ac:cxnSpMkLst>
        </pc:cxnChg>
        <pc:cxnChg chg="del">
          <ac:chgData name="Giulio Purgatorio" userId="9fa739bcfd9c7476" providerId="LiveId" clId="{065C3F1C-5C5B-4895-A9BB-A3CB636E2FDD}" dt="2020-09-14T10:53:55.890" v="19466" actId="478"/>
          <ac:cxnSpMkLst>
            <pc:docMk/>
            <pc:sldMk cId="2907431319" sldId="286"/>
            <ac:cxnSpMk id="22" creationId="{7FB1B4FA-C7BE-47F7-9D4E-12B69EA768BF}"/>
          </ac:cxnSpMkLst>
        </pc:cxnChg>
      </pc:sldChg>
      <pc:sldChg chg="add del">
        <pc:chgData name="Giulio Purgatorio" userId="9fa739bcfd9c7476" providerId="LiveId" clId="{065C3F1C-5C5B-4895-A9BB-A3CB636E2FDD}" dt="2020-09-12T13:00:18.254" v="16274" actId="47"/>
        <pc:sldMkLst>
          <pc:docMk/>
          <pc:sldMk cId="1263030267" sldId="287"/>
        </pc:sldMkLst>
      </pc:sldChg>
      <pc:sldChg chg="add del">
        <pc:chgData name="Giulio Purgatorio" userId="9fa739bcfd9c7476" providerId="LiveId" clId="{065C3F1C-5C5B-4895-A9BB-A3CB636E2FDD}" dt="2020-09-12T13:00:18.254" v="16274" actId="47"/>
        <pc:sldMkLst>
          <pc:docMk/>
          <pc:sldMk cId="3762125544" sldId="288"/>
        </pc:sldMkLst>
      </pc:sldChg>
      <pc:sldChg chg="add del">
        <pc:chgData name="Giulio Purgatorio" userId="9fa739bcfd9c7476" providerId="LiveId" clId="{065C3F1C-5C5B-4895-A9BB-A3CB636E2FDD}" dt="2020-09-12T13:00:18.254" v="16274" actId="47"/>
        <pc:sldMkLst>
          <pc:docMk/>
          <pc:sldMk cId="3403999009" sldId="289"/>
        </pc:sldMkLst>
      </pc:sldChg>
      <pc:sldChg chg="add del">
        <pc:chgData name="Giulio Purgatorio" userId="9fa739bcfd9c7476" providerId="LiveId" clId="{065C3F1C-5C5B-4895-A9BB-A3CB636E2FDD}" dt="2020-09-12T13:00:18.254" v="16274" actId="47"/>
        <pc:sldMkLst>
          <pc:docMk/>
          <pc:sldMk cId="1976884954"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6D27F-CB93-4025-82E4-A51992248CEB}" type="datetimeFigureOut">
              <a:rPr lang="it-IT" smtClean="0"/>
              <a:t>22/02/2021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10177-C147-4ED0-89D0-341B0BE93237}" type="slidenum">
              <a:rPr lang="it-IT" smtClean="0"/>
              <a:t>‹N›</a:t>
            </a:fld>
            <a:endParaRPr lang="it-IT"/>
          </a:p>
        </p:txBody>
      </p:sp>
    </p:spTree>
    <p:extLst>
      <p:ext uri="{BB962C8B-B14F-4D97-AF65-F5344CB8AC3E}">
        <p14:creationId xmlns:p14="http://schemas.microsoft.com/office/powerpoint/2010/main" val="297959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https://ieeexplore.ieee.org/document/4223226</a:t>
            </a:r>
          </a:p>
        </p:txBody>
      </p:sp>
      <p:sp>
        <p:nvSpPr>
          <p:cNvPr id="4" name="Segnaposto numero diapositiva 3"/>
          <p:cNvSpPr>
            <a:spLocks noGrp="1"/>
          </p:cNvSpPr>
          <p:nvPr>
            <p:ph type="sldNum" sz="quarter" idx="5"/>
          </p:nvPr>
        </p:nvSpPr>
        <p:spPr/>
        <p:txBody>
          <a:bodyPr/>
          <a:lstStyle/>
          <a:p>
            <a:fld id="{5DC10177-C147-4ED0-89D0-341B0BE93237}" type="slidenum">
              <a:rPr lang="it-IT" smtClean="0"/>
              <a:t>1</a:t>
            </a:fld>
            <a:endParaRPr lang="it-IT"/>
          </a:p>
        </p:txBody>
      </p:sp>
    </p:spTree>
    <p:extLst>
      <p:ext uri="{BB962C8B-B14F-4D97-AF65-F5344CB8AC3E}">
        <p14:creationId xmlns:p14="http://schemas.microsoft.com/office/powerpoint/2010/main" val="928845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Values and keys have corresponding </a:t>
            </a:r>
            <a:r>
              <a:rPr lang="it-IT" b="1" i="1" u="none"/>
              <a:t>security levels</a:t>
            </a:r>
            <a:r>
              <a:rPr lang="it-IT" i="0" u="none"/>
              <a:t>. </a:t>
            </a:r>
          </a:p>
          <a:p>
            <a:r>
              <a:rPr lang="it-IT" b="1" i="0" u="none"/>
              <a:t>Values</a:t>
            </a:r>
            <a:r>
              <a:rPr lang="it-IT" i="0" u="none"/>
              <a:t> are either </a:t>
            </a:r>
            <a:r>
              <a:rPr lang="it-IT" i="1" u="none"/>
              <a:t>Low</a:t>
            </a:r>
            <a:r>
              <a:rPr lang="it-IT" i="0" u="none"/>
              <a:t> or </a:t>
            </a:r>
            <a:r>
              <a:rPr lang="it-IT" i="1" u="none"/>
              <a:t>High</a:t>
            </a:r>
            <a:r>
              <a:rPr lang="it-IT" i="0" u="none"/>
              <a:t>.</a:t>
            </a:r>
          </a:p>
          <a:p>
            <a:r>
              <a:rPr lang="it-IT" b="1" i="1" u="none"/>
              <a:t>Key levels</a:t>
            </a:r>
            <a:r>
              <a:rPr lang="it-IT" i="0" u="none"/>
              <a:t> declare the max security lvl that the key can safely encrypt (High can encrypt low and high, Low only low)</a:t>
            </a:r>
          </a:p>
          <a:p>
            <a:r>
              <a:rPr lang="it-IT" i="0" u="none"/>
              <a:t>Keys at level </a:t>
            </a:r>
            <a:r>
              <a:rPr lang="it-IT" b="1" i="1" u="none"/>
              <a:t>RK</a:t>
            </a:r>
            <a:r>
              <a:rPr lang="it-IT" i="0" u="none"/>
              <a:t> correspond to previously released secret keys. They can be used to safely encrypt public values.</a:t>
            </a:r>
          </a:p>
          <a:p>
            <a:r>
              <a:rPr lang="it-IT" b="1" i="1" u="none"/>
              <a:t>Basic types</a:t>
            </a:r>
            <a:r>
              <a:rPr lang="it-IT" b="0" i="1" u="none"/>
              <a:t> </a:t>
            </a:r>
            <a:r>
              <a:rPr lang="it-IT" b="0" i="0" u="none"/>
              <a:t>are </a:t>
            </a:r>
            <a:r>
              <a:rPr lang="it-IT" b="0" i="1" u="none"/>
              <a:t>int</a:t>
            </a:r>
            <a:r>
              <a:rPr lang="it-IT" b="0" i="0" u="none"/>
              <a:t> and ciphertexts obtained by primitive types with keys at level gamma</a:t>
            </a:r>
          </a:p>
          <a:p>
            <a:r>
              <a:rPr lang="it-IT" b="1" i="1" u="none"/>
              <a:t>Primitive types</a:t>
            </a:r>
            <a:r>
              <a:rPr lang="it-IT" b="0" i="0" u="none"/>
              <a:t> are basic types labeled with security levels t sigma, key types gamma, pairs of primitive types.</a:t>
            </a:r>
          </a:p>
          <a:p>
            <a:endParaRPr lang="it-IT" b="0" i="0" u="none"/>
          </a:p>
          <a:p>
            <a:r>
              <a:rPr lang="it-IT" b="1" i="0" u="none"/>
              <a:t>Semantics</a:t>
            </a:r>
          </a:p>
          <a:p>
            <a:r>
              <a:rPr lang="it-IT" b="1" i="0" u="none"/>
              <a:t>K</a:t>
            </a:r>
            <a:r>
              <a:rPr lang="it-IT" b="0" i="0" u="none"/>
              <a:t> is a key generation algorithm that on each invocation generates a new key.</a:t>
            </a:r>
          </a:p>
          <a:p>
            <a:r>
              <a:rPr lang="it-IT" b="1" i="0" u="none"/>
              <a:t>E</a:t>
            </a:r>
            <a:r>
              <a:rPr lang="it-IT" b="0" i="0" u="none"/>
              <a:t> is a nondeterministic encryption algorithm that takes a key and a value -&gt; returns a cyphertext.</a:t>
            </a:r>
          </a:p>
          <a:p>
            <a:r>
              <a:rPr lang="it-IT" b="1" i="0" u="none"/>
              <a:t>D </a:t>
            </a:r>
            <a:r>
              <a:rPr lang="it-IT" b="0" i="0" u="none"/>
              <a:t>is a deterministic decryptino algorithm that takes a key and ciphertext -&gt; value or fails.</a:t>
            </a:r>
          </a:p>
          <a:p>
            <a:r>
              <a:rPr lang="it-IT" b="1" i="1" u="sng"/>
              <a:t>Two different schemes because of extensibility! Each schema -&gt; one security level</a:t>
            </a:r>
          </a:p>
          <a:p>
            <a:endParaRPr lang="it-IT"/>
          </a:p>
          <a:p>
            <a:r>
              <a:rPr lang="it-IT" b="1"/>
              <a:t>M </a:t>
            </a:r>
            <a:r>
              <a:rPr lang="it-IT" b="0"/>
              <a:t>memory environment: mapping from variable names to values</a:t>
            </a:r>
            <a:endParaRPr lang="it-IT" b="1"/>
          </a:p>
          <a:p>
            <a:r>
              <a:rPr lang="it-IT" b="1"/>
              <a:t>G </a:t>
            </a:r>
            <a:r>
              <a:rPr lang="it-IT" b="0"/>
              <a:t>key-stream environment: mapping from key levels to streams that generate fresh keys.</a:t>
            </a:r>
            <a:endParaRPr lang="it-IT" b="1"/>
          </a:p>
          <a:p>
            <a:r>
              <a:rPr lang="it-IT" b="1"/>
              <a:t>R</a:t>
            </a:r>
            <a:r>
              <a:rPr lang="it-IT" b="0"/>
              <a:t> released-key environment: a set of released key</a:t>
            </a:r>
            <a:endParaRPr lang="it-IT" b="1"/>
          </a:p>
        </p:txBody>
      </p:sp>
      <p:sp>
        <p:nvSpPr>
          <p:cNvPr id="4" name="Segnaposto numero diapositiva 3"/>
          <p:cNvSpPr>
            <a:spLocks noGrp="1"/>
          </p:cNvSpPr>
          <p:nvPr>
            <p:ph type="sldNum" sz="quarter" idx="5"/>
          </p:nvPr>
        </p:nvSpPr>
        <p:spPr/>
        <p:txBody>
          <a:bodyPr/>
          <a:lstStyle/>
          <a:p>
            <a:fld id="{5DC10177-C147-4ED0-89D0-341B0BE93237}" type="slidenum">
              <a:rPr lang="it-IT" smtClean="0"/>
              <a:t>11</a:t>
            </a:fld>
            <a:endParaRPr lang="it-IT"/>
          </a:p>
        </p:txBody>
      </p:sp>
    </p:spTree>
    <p:extLst>
      <p:ext uri="{BB962C8B-B14F-4D97-AF65-F5344CB8AC3E}">
        <p14:creationId xmlns:p14="http://schemas.microsoft.com/office/powerpoint/2010/main" val="73705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a:t>Expressions</a:t>
            </a:r>
            <a:r>
              <a:rPr lang="it-IT" b="0"/>
              <a:t>: have the form of the usual expression evaluation &lt;M, e</a:t>
            </a:r>
            <a:r>
              <a:rPr lang="it-IT" b="0" i="0"/>
              <a:t>&gt; </a:t>
            </a:r>
            <a:r>
              <a:rPr lang="it-IT" sz="1200" b="0" i="0" u="none" strike="noStrike" kern="1200" baseline="0">
                <a:solidFill>
                  <a:schemeClr val="tx1"/>
                </a:solidFill>
                <a:latin typeface="+mn-lt"/>
                <a:ea typeface="+mn-ea"/>
                <a:cs typeface="+mn-cs"/>
              </a:rPr>
              <a:t>⇓ v. [Other rules in papers]</a:t>
            </a:r>
          </a:p>
          <a:p>
            <a:r>
              <a:rPr lang="it-IT" sz="1200" b="1" i="0" u="none" strike="noStrike" kern="1200" baseline="0">
                <a:solidFill>
                  <a:schemeClr val="tx1"/>
                </a:solidFill>
                <a:latin typeface="+mn-lt"/>
                <a:ea typeface="+mn-ea"/>
                <a:cs typeface="+mn-cs"/>
              </a:rPr>
              <a:t>Commands:</a:t>
            </a:r>
            <a:r>
              <a:rPr lang="it-IT" sz="1200" b="0" i="0" u="none" strike="noStrike" kern="1200" baseline="0">
                <a:solidFill>
                  <a:schemeClr val="tx1"/>
                </a:solidFill>
                <a:latin typeface="+mn-lt"/>
                <a:ea typeface="+mn-ea"/>
                <a:cs typeface="+mn-cs"/>
              </a:rPr>
              <a:t> Similarly again, &lt;E,c&gt; -alpha-&gt; &lt;E’, c’&gt; where </a:t>
            </a:r>
            <a:r>
              <a:rPr lang="it-IT" sz="1200" b="0" i="1" u="none" strike="noStrike" kern="1200" baseline="0">
                <a:solidFill>
                  <a:schemeClr val="tx1"/>
                </a:solidFill>
                <a:latin typeface="+mn-lt"/>
                <a:ea typeface="+mn-ea"/>
                <a:cs typeface="+mn-cs"/>
              </a:rPr>
              <a:t>E/c</a:t>
            </a:r>
            <a:r>
              <a:rPr lang="it-IT" sz="1200" b="0" i="0" u="none" strike="noStrike" kern="1200" baseline="0">
                <a:solidFill>
                  <a:schemeClr val="tx1"/>
                </a:solidFill>
                <a:latin typeface="+mn-lt"/>
                <a:ea typeface="+mn-ea"/>
                <a:cs typeface="+mn-cs"/>
              </a:rPr>
              <a:t> are initial&amp;resulting </a:t>
            </a:r>
            <a:r>
              <a:rPr lang="it-IT" sz="1200" b="0" i="1" u="none" strike="noStrike" kern="1200" baseline="0">
                <a:solidFill>
                  <a:schemeClr val="tx1"/>
                </a:solidFill>
                <a:latin typeface="+mn-lt"/>
                <a:ea typeface="+mn-ea"/>
                <a:cs typeface="+mn-cs"/>
              </a:rPr>
              <a:t>environment/command</a:t>
            </a:r>
            <a:r>
              <a:rPr lang="it-IT" sz="1200" b="0" i="0" u="none" strike="noStrike" kern="1200" baseline="0">
                <a:solidFill>
                  <a:schemeClr val="tx1"/>
                </a:solidFill>
                <a:latin typeface="+mn-lt"/>
                <a:ea typeface="+mn-ea"/>
                <a:cs typeface="+mn-cs"/>
              </a:rPr>
              <a:t>. </a:t>
            </a:r>
          </a:p>
          <a:p>
            <a:r>
              <a:rPr lang="it-IT" sz="1200" b="0" i="0" u="sng" strike="noStrike" kern="1200" baseline="0">
                <a:solidFill>
                  <a:schemeClr val="tx1"/>
                </a:solidFill>
                <a:latin typeface="+mn-lt"/>
                <a:ea typeface="+mn-ea"/>
                <a:cs typeface="+mn-cs"/>
              </a:rPr>
              <a:t>S-NEWKEY</a:t>
            </a:r>
            <a:r>
              <a:rPr lang="it-IT" sz="1200" b="0" i="0" u="none" strike="noStrike" kern="1200" baseline="0">
                <a:solidFill>
                  <a:schemeClr val="tx1"/>
                </a:solidFill>
                <a:latin typeface="+mn-lt"/>
                <a:ea typeface="+mn-ea"/>
                <a:cs typeface="+mn-cs"/>
              </a:rPr>
              <a:t> takes a variable name and a level of the key to be generated and assigns the topmost element in the key stream associated to that level in the key-stream environment to the variable.</a:t>
            </a:r>
          </a:p>
          <a:p>
            <a:r>
              <a:rPr lang="it-IT" sz="1200" b="0" i="0" u="sng" strike="noStrike" kern="1200" baseline="0">
                <a:solidFill>
                  <a:schemeClr val="tx1"/>
                </a:solidFill>
                <a:latin typeface="+mn-lt"/>
                <a:ea typeface="+mn-ea"/>
                <a:cs typeface="+mn-cs"/>
              </a:rPr>
              <a:t>S-KEY-RELEASE</a:t>
            </a:r>
            <a:r>
              <a:rPr lang="it-IT" sz="1200" b="0" i="0" u="none" strike="noStrike" kern="1200" baseline="0">
                <a:solidFill>
                  <a:schemeClr val="tx1"/>
                </a:solidFill>
                <a:latin typeface="+mn-lt"/>
                <a:ea typeface="+mn-ea"/>
                <a:cs typeface="+mn-cs"/>
              </a:rPr>
              <a:t> generates a release event and updates the set of released keys R in the environment.</a:t>
            </a:r>
          </a:p>
          <a:p>
            <a:r>
              <a:rPr lang="it-IT" sz="1200" b="0" i="1" u="none" strike="noStrike" kern="1200" baseline="0">
                <a:solidFill>
                  <a:schemeClr val="tx1"/>
                </a:solidFill>
                <a:latin typeface="+mn-lt"/>
                <a:ea typeface="+mn-ea"/>
                <a:cs typeface="+mn-cs"/>
              </a:rPr>
              <a:t>	[The key-release command updates the set of released keys with the value of the key k, if k is High]</a:t>
            </a:r>
            <a:endParaRPr lang="it-IT" b="1" i="1"/>
          </a:p>
        </p:txBody>
      </p:sp>
      <p:sp>
        <p:nvSpPr>
          <p:cNvPr id="4" name="Segnaposto numero diapositiva 3"/>
          <p:cNvSpPr>
            <a:spLocks noGrp="1"/>
          </p:cNvSpPr>
          <p:nvPr>
            <p:ph type="sldNum" sz="quarter" idx="5"/>
          </p:nvPr>
        </p:nvSpPr>
        <p:spPr/>
        <p:txBody>
          <a:bodyPr/>
          <a:lstStyle/>
          <a:p>
            <a:fld id="{5DC10177-C147-4ED0-89D0-341B0BE93237}" type="slidenum">
              <a:rPr lang="it-IT" smtClean="0"/>
              <a:t>12</a:t>
            </a:fld>
            <a:endParaRPr lang="it-IT"/>
          </a:p>
        </p:txBody>
      </p:sp>
    </p:spTree>
    <p:extLst>
      <p:ext uri="{BB962C8B-B14F-4D97-AF65-F5344CB8AC3E}">
        <p14:creationId xmlns:p14="http://schemas.microsoft.com/office/powerpoint/2010/main" val="2927536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a:t>Low-related:</a:t>
            </a:r>
            <a:r>
              <a:rPr lang="it-IT" b="0"/>
              <a:t> so for the same key and plaintext, the encryption algorithm (K, </a:t>
            </a:r>
            <a:r>
              <a:rPr lang="it-IT" b="1"/>
              <a:t>E</a:t>
            </a:r>
            <a:r>
              <a:rPr lang="it-IT" b="0"/>
              <a:t>, D) returns different ciphertexts depending on the value of the initial vector. </a:t>
            </a:r>
            <a:r>
              <a:rPr lang="it-IT" b="1"/>
              <a:t>This prevents occlusion</a:t>
            </a:r>
            <a:r>
              <a:rPr lang="it-IT" b="0"/>
              <a:t> (if we treated all ciphertexts as equal)</a:t>
            </a:r>
          </a:p>
          <a:p>
            <a:endParaRPr lang="it-IT" b="0"/>
          </a:p>
          <a:p>
            <a:r>
              <a:rPr lang="it-IT" b="1"/>
              <a:t>Low-equivalence:</a:t>
            </a:r>
            <a:r>
              <a:rPr lang="it-IT" b="0"/>
              <a:t> R represents a partial view of what keys may be known. </a:t>
            </a:r>
          </a:p>
          <a:p>
            <a:r>
              <a:rPr lang="it-IT" b="0"/>
              <a:t>So we traverse low events and accumulate keys that depend on others, with an accumulator function</a:t>
            </a:r>
            <a:r>
              <a:rPr lang="it-IT" b="0" i="0"/>
              <a:t>.</a:t>
            </a:r>
            <a:endParaRPr lang="it-IT" b="1"/>
          </a:p>
        </p:txBody>
      </p:sp>
      <p:sp>
        <p:nvSpPr>
          <p:cNvPr id="4" name="Segnaposto numero diapositiva 3"/>
          <p:cNvSpPr>
            <a:spLocks noGrp="1"/>
          </p:cNvSpPr>
          <p:nvPr>
            <p:ph type="sldNum" sz="quarter" idx="5"/>
          </p:nvPr>
        </p:nvSpPr>
        <p:spPr/>
        <p:txBody>
          <a:bodyPr/>
          <a:lstStyle/>
          <a:p>
            <a:fld id="{5DC10177-C147-4ED0-89D0-341B0BE93237}" type="slidenum">
              <a:rPr lang="it-IT" smtClean="0"/>
              <a:t>13</a:t>
            </a:fld>
            <a:endParaRPr lang="it-IT"/>
          </a:p>
        </p:txBody>
      </p:sp>
    </p:spTree>
    <p:extLst>
      <p:ext uri="{BB962C8B-B14F-4D97-AF65-F5344CB8AC3E}">
        <p14:creationId xmlns:p14="http://schemas.microsoft.com/office/powerpoint/2010/main" val="357680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5DC10177-C147-4ED0-89D0-341B0BE93237}" type="slidenum">
              <a:rPr lang="it-IT" smtClean="0"/>
              <a:t>14</a:t>
            </a:fld>
            <a:endParaRPr lang="it-IT"/>
          </a:p>
        </p:txBody>
      </p:sp>
    </p:spTree>
    <p:extLst>
      <p:ext uri="{BB962C8B-B14F-4D97-AF65-F5344CB8AC3E}">
        <p14:creationId xmlns:p14="http://schemas.microsoft.com/office/powerpoint/2010/main" val="122712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a:t>A.1)</a:t>
            </a:r>
            <a:r>
              <a:rPr lang="it-IT" b="0"/>
              <a:t> different low-event sequences that can be produced by this program correspond to different values of the variable l. Since the encryption key is High, every value of l is low-equivalent to ciphertexts produced by all other possible keys and plaintexts. </a:t>
            </a:r>
            <a:r>
              <a:rPr lang="it-IT" b="0" i="1"/>
              <a:t>Therefore the knowledge contains all possible keys and plaintexts, so it’s equal to the initial knowledge and remains constant throughout all runs.</a:t>
            </a:r>
            <a:endParaRPr lang="it-IT" b="0" i="0"/>
          </a:p>
          <a:p>
            <a:r>
              <a:rPr lang="it-IT" b="1" i="0"/>
              <a:t>R.1)</a:t>
            </a:r>
            <a:r>
              <a:rPr lang="it-IT" b="0" i="0"/>
              <a:t> the last assignment narrows down the set of possible initial values for the variable </a:t>
            </a:r>
            <a:r>
              <a:rPr lang="it-IT" b="0" i="1"/>
              <a:t>h</a:t>
            </a:r>
            <a:r>
              <a:rPr lang="it-IT" b="0" i="0"/>
              <a:t> to exactly one.</a:t>
            </a:r>
          </a:p>
          <a:p>
            <a:r>
              <a:rPr lang="it-IT" b="1" i="0"/>
              <a:t>A.2)</a:t>
            </a:r>
            <a:r>
              <a:rPr lang="it-IT" b="0" i="0"/>
              <a:t> 4 low events in this program: encryption, release statement, last assignment, termination. Publishing the result of encryption doesn’t change knowledge. The release statement triggers a change in the low-equivalence for the value of l: once k is released, it’s only related with ciphertexts that agree with l both on the value of the key and the plaintext == refine the knowledge to the exact values of k and h. So the last assignment doesn’t make the knowledge more precise. </a:t>
            </a:r>
            <a:r>
              <a:rPr lang="it-IT" b="0" i="0" u="sng"/>
              <a:t>[accepted because the only point where the knowledge changes is the release event!]</a:t>
            </a:r>
          </a:p>
          <a:p>
            <a:endParaRPr lang="it-IT" b="0" i="0" u="sng"/>
          </a:p>
          <a:p>
            <a:r>
              <a:rPr lang="it-IT" b="1"/>
              <a:t>Example:</a:t>
            </a:r>
            <a:r>
              <a:rPr lang="it-IT" b="0"/>
              <a:t> intuitively insecure, depending on h, y is either a new encryption or the copy of x. Attacker may derive which branch has been taken!</a:t>
            </a:r>
            <a:r>
              <a:rPr lang="it-IT" b="1"/>
              <a:t> But </a:t>
            </a:r>
            <a:r>
              <a:rPr lang="it-IT" b="0"/>
              <a:t>thanks to the initial-vector mechanism, the program is rejected.</a:t>
            </a:r>
          </a:p>
          <a:p>
            <a:r>
              <a:rPr lang="it-IT" b="0" u="sng"/>
              <a:t>[Consider an initial memory M where h = 1: it produces a sequence of low events where the final values of x and y are respecively v</a:t>
            </a:r>
            <a:r>
              <a:rPr lang="it-IT" b="0" u="sng" baseline="-25000"/>
              <a:t>x</a:t>
            </a:r>
            <a:r>
              <a:rPr lang="it-IT" b="0" u="sng"/>
              <a:t> =/= v</a:t>
            </a:r>
            <a:r>
              <a:rPr lang="it-IT" b="0" u="sng" baseline="-25000"/>
              <a:t>y</a:t>
            </a:r>
            <a:r>
              <a:rPr lang="it-IT" b="0" u="sng"/>
              <a:t>. In M’ (h = 0, not part of the knowledge) I can produce a low-event sequence where v = vx, but then v =/= vy, so M’ isn’t part of our knowledge]</a:t>
            </a:r>
            <a:endParaRPr lang="it-IT" b="1" u="sng"/>
          </a:p>
          <a:p>
            <a:endParaRPr lang="it-IT" b="1"/>
          </a:p>
        </p:txBody>
      </p:sp>
      <p:sp>
        <p:nvSpPr>
          <p:cNvPr id="4" name="Segnaposto numero diapositiva 3"/>
          <p:cNvSpPr>
            <a:spLocks noGrp="1"/>
          </p:cNvSpPr>
          <p:nvPr>
            <p:ph type="sldNum" sz="quarter" idx="5"/>
          </p:nvPr>
        </p:nvSpPr>
        <p:spPr/>
        <p:txBody>
          <a:bodyPr/>
          <a:lstStyle/>
          <a:p>
            <a:fld id="{5DC10177-C147-4ED0-89D0-341B0BE93237}" type="slidenum">
              <a:rPr lang="it-IT" smtClean="0"/>
              <a:t>15</a:t>
            </a:fld>
            <a:endParaRPr lang="it-IT"/>
          </a:p>
        </p:txBody>
      </p:sp>
    </p:spTree>
    <p:extLst>
      <p:ext uri="{BB962C8B-B14F-4D97-AF65-F5344CB8AC3E}">
        <p14:creationId xmlns:p14="http://schemas.microsoft.com/office/powerpoint/2010/main" val="3938380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u="none"/>
              <a:t>Example:</a:t>
            </a:r>
            <a:r>
              <a:rPr lang="it-IT" b="0" u="none"/>
              <a:t> GradRel will reject this since the last assignment leaks the exact value of the variable h that is unknown to the attacker otherwise.</a:t>
            </a:r>
            <a:endParaRPr lang="it-IT" b="1" u="none"/>
          </a:p>
        </p:txBody>
      </p:sp>
      <p:sp>
        <p:nvSpPr>
          <p:cNvPr id="4" name="Segnaposto numero diapositiva 3"/>
          <p:cNvSpPr>
            <a:spLocks noGrp="1"/>
          </p:cNvSpPr>
          <p:nvPr>
            <p:ph type="sldNum" sz="quarter" idx="5"/>
          </p:nvPr>
        </p:nvSpPr>
        <p:spPr/>
        <p:txBody>
          <a:bodyPr/>
          <a:lstStyle/>
          <a:p>
            <a:fld id="{5DC10177-C147-4ED0-89D0-341B0BE93237}" type="slidenum">
              <a:rPr lang="it-IT" smtClean="0"/>
              <a:t>16</a:t>
            </a:fld>
            <a:endParaRPr lang="it-IT"/>
          </a:p>
        </p:txBody>
      </p:sp>
    </p:spTree>
    <p:extLst>
      <p:ext uri="{BB962C8B-B14F-4D97-AF65-F5344CB8AC3E}">
        <p14:creationId xmlns:p14="http://schemas.microsoft.com/office/powerpoint/2010/main" val="3611489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u="none"/>
              <a:t>Intro:</a:t>
            </a:r>
            <a:r>
              <a:rPr lang="it-IT" b="0" u="none"/>
              <a:t> through a type and effect system we can enforce the dependency analysis, so that the type system can be aware of the key names that </a:t>
            </a:r>
            <a:r>
              <a:rPr lang="it-IT" b="1" u="none"/>
              <a:t>may</a:t>
            </a:r>
            <a:r>
              <a:rPr lang="it-IT" b="0" u="none"/>
              <a:t> or </a:t>
            </a:r>
            <a:r>
              <a:rPr lang="it-IT" b="1" u="none"/>
              <a:t>must</a:t>
            </a:r>
            <a:r>
              <a:rPr lang="it-IT" b="0" u="none"/>
              <a:t> have been released at every program point. Key Names must be unique, easily obtained by enumerating them.</a:t>
            </a:r>
          </a:p>
          <a:p>
            <a:r>
              <a:rPr lang="it-IT" b="1" u="none"/>
              <a:t>1</a:t>
            </a:r>
            <a:r>
              <a:rPr lang="it-IT" b="0" u="none"/>
              <a:t> marks t as unrelated to any other type</a:t>
            </a:r>
          </a:p>
          <a:p>
            <a:r>
              <a:rPr lang="it-IT" b="1" u="none"/>
              <a:t>2</a:t>
            </a:r>
            <a:r>
              <a:rPr lang="it-IT" b="0" u="none"/>
              <a:t> indicates that if 1° is released, then 2° is released as well.</a:t>
            </a:r>
          </a:p>
          <a:p>
            <a:r>
              <a:rPr lang="it-IT" b="1" u="none"/>
              <a:t>3</a:t>
            </a:r>
            <a:r>
              <a:rPr lang="it-IT" b="0" u="none"/>
              <a:t> specifies that k is released</a:t>
            </a:r>
          </a:p>
          <a:p>
            <a:r>
              <a:rPr lang="it-IT" b="1" u="none"/>
              <a:t>Join</a:t>
            </a:r>
            <a:r>
              <a:rPr lang="it-IT" b="0" u="none"/>
              <a:t> combinaes the information from A1 and A2</a:t>
            </a:r>
          </a:p>
          <a:p>
            <a:r>
              <a:rPr lang="it-IT" b="1" u="none"/>
              <a:t>Fresh</a:t>
            </a:r>
            <a:r>
              <a:rPr lang="it-IT" b="0" u="none"/>
              <a:t> takes a dependency relation and a primitive type and returns an extended type </a:t>
            </a:r>
            <a:r>
              <a:rPr lang="it-IT" b="0" u="sng"/>
              <a:t>[enumerated]</a:t>
            </a:r>
            <a:r>
              <a:rPr lang="it-IT" b="0" u="none"/>
              <a:t> with the same structure as t, but key names in it are fresh.</a:t>
            </a:r>
          </a:p>
          <a:p>
            <a:r>
              <a:rPr lang="it-IT" b="0" u="none"/>
              <a:t>Through </a:t>
            </a:r>
            <a:r>
              <a:rPr lang="it-IT" b="1" u="none"/>
              <a:t>typeMAY and typeMUST</a:t>
            </a:r>
            <a:r>
              <a:rPr lang="it-IT" b="0" u="none"/>
              <a:t> we can obtain the results of the analysis.</a:t>
            </a:r>
          </a:p>
          <a:p>
            <a:endParaRPr lang="it-IT" b="0" u="none"/>
          </a:p>
          <a:p>
            <a:r>
              <a:rPr lang="it-IT" b="1" u="none"/>
              <a:t>A enforces E</a:t>
            </a:r>
            <a:r>
              <a:rPr lang="it-IT" b="0" u="none"/>
              <a:t> if for all key names that occur in </a:t>
            </a:r>
            <a:r>
              <a:rPr lang="it-IT" sz="1200" b="0" i="0" u="none" strike="noStrike" kern="1200" baseline="0">
                <a:solidFill>
                  <a:schemeClr val="tx1"/>
                </a:solidFill>
                <a:latin typeface="+mn-lt"/>
                <a:ea typeface="+mn-ea"/>
                <a:cs typeface="+mn-cs"/>
              </a:rPr>
              <a:t>˜</a:t>
            </a:r>
            <a:r>
              <a:rPr lang="el-GR" sz="1200" b="0" i="0" u="none" strike="noStrike" kern="1200" baseline="0">
                <a:solidFill>
                  <a:schemeClr val="tx1"/>
                </a:solidFill>
                <a:latin typeface="+mn-lt"/>
                <a:ea typeface="+mn-ea"/>
                <a:cs typeface="+mn-cs"/>
              </a:rPr>
              <a:t>Γ</a:t>
            </a:r>
            <a:r>
              <a:rPr lang="it-IT" sz="1200" b="0" i="0" u="none" strike="noStrike" kern="1200" baseline="0">
                <a:solidFill>
                  <a:schemeClr val="tx1"/>
                </a:solidFill>
                <a:latin typeface="+mn-lt"/>
                <a:ea typeface="+mn-ea"/>
                <a:cs typeface="+mn-cs"/>
              </a:rPr>
              <a:t>:</a:t>
            </a:r>
          </a:p>
          <a:p>
            <a:r>
              <a:rPr lang="it-IT" sz="1200" b="0" i="0" u="none" strike="noStrike" kern="1200" baseline="0">
                <a:solidFill>
                  <a:schemeClr val="tx1"/>
                </a:solidFill>
                <a:latin typeface="+mn-lt"/>
                <a:ea typeface="+mn-ea"/>
                <a:cs typeface="+mn-cs"/>
              </a:rPr>
              <a:t>	1) if the analysis returns that a key name may not have been released, then key values in the memory 	environment associated with that name aren’t in the set of all released keys</a:t>
            </a:r>
          </a:p>
          <a:p>
            <a:r>
              <a:rPr lang="it-IT" sz="1200" b="0" i="0" u="none" strike="noStrike" kern="1200" baseline="0">
                <a:solidFill>
                  <a:schemeClr val="tx1"/>
                </a:solidFill>
                <a:latin typeface="+mn-lt"/>
                <a:ea typeface="+mn-ea"/>
                <a:cs typeface="+mn-cs"/>
              </a:rPr>
              <a:t>	2) if the analysis returns that a key name must have been released, then key values in the memory 	environment associated with that name are in the set of all released keys.</a:t>
            </a:r>
            <a:endParaRPr lang="it-IT" b="1" u="none"/>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C10177-C147-4ED0-89D0-341B0BE93237}"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5845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a:latin typeface="Times New Roman" panose="02020603050405020304" pitchFamily="18" charset="0"/>
                <a:cs typeface="Times New Roman" panose="02020603050405020304" pitchFamily="18" charset="0"/>
              </a:rPr>
              <a:t>Media Distribution: </a:t>
            </a:r>
            <a:r>
              <a:rPr lang="it-IT" i="1">
                <a:latin typeface="Times New Roman" panose="02020603050405020304" pitchFamily="18" charset="0"/>
                <a:cs typeface="Times New Roman" panose="02020603050405020304" pitchFamily="18" charset="0"/>
              </a:rPr>
              <a:t>Large media is distributed in encrypted form prior to the official release date. On that date, secret keys are supplied to the costumer.</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i="0">
                <a:latin typeface="Times New Roman" panose="02020603050405020304" pitchFamily="18" charset="0"/>
                <a:cs typeface="Times New Roman" panose="02020603050405020304" pitchFamily="18" charset="0"/>
              </a:rPr>
              <a:t>Mental Poker: </a:t>
            </a:r>
            <a:r>
              <a:rPr lang="it-IT" i="1">
                <a:latin typeface="Times New Roman" panose="02020603050405020304" pitchFamily="18" charset="0"/>
                <a:cs typeface="Times New Roman" panose="02020603050405020304" pitchFamily="18" charset="0"/>
              </a:rPr>
              <a:t>Similar to Media distribution, encrypting during the game corresponds to card shuffling without a trusted third party. At the end of the game, there is a verification phase to verify that no player was cheating. </a:t>
            </a:r>
            <a:endParaRPr lang="it-IT" b="1" i="0">
              <a:latin typeface="Times New Roman" panose="02020603050405020304" pitchFamily="18" charset="0"/>
              <a:cs typeface="Times New Roman" panose="02020603050405020304" pitchFamily="18" charset="0"/>
            </a:endParaRPr>
          </a:p>
          <a:p>
            <a:pPr algn="l"/>
            <a:r>
              <a:rPr lang="it-IT" b="1" i="0">
                <a:latin typeface="Times New Roman" panose="02020603050405020304" pitchFamily="18" charset="0"/>
                <a:cs typeface="Times New Roman" panose="02020603050405020304" pitchFamily="18" charset="0"/>
              </a:rPr>
              <a:t>Bit Commitment: A common building block in security protocols. </a:t>
            </a:r>
            <a:r>
              <a:rPr lang="it-IT" b="0" i="0">
                <a:latin typeface="Times New Roman" panose="02020603050405020304" pitchFamily="18" charset="0"/>
                <a:cs typeface="Times New Roman" panose="02020603050405020304" pitchFamily="18" charset="0"/>
              </a:rPr>
              <a:t>Using symmetric cryptography between two principals, one of the two commits its bid by encrypting (with a fresh key, later revealed) a tuple consisting of the bid and a random value obtained from the other principal.</a:t>
            </a:r>
            <a:endParaRPr lang="it-IT" b="1" i="0">
              <a:latin typeface="Times New Roman" panose="02020603050405020304" pitchFamily="18" charset="0"/>
              <a:cs typeface="Times New Roman" panose="02020603050405020304" pitchFamily="18" charset="0"/>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18</a:t>
            </a:fld>
            <a:endParaRPr lang="it-IT"/>
          </a:p>
        </p:txBody>
      </p:sp>
    </p:spTree>
    <p:extLst>
      <p:ext uri="{BB962C8B-B14F-4D97-AF65-F5344CB8AC3E}">
        <p14:creationId xmlns:p14="http://schemas.microsoft.com/office/powerpoint/2010/main" val="3691610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a:t>Benefits</a:t>
            </a:r>
          </a:p>
          <a:p>
            <a:r>
              <a:rPr lang="it-IT" b="1"/>
              <a:t>1) </a:t>
            </a:r>
            <a:r>
              <a:rPr lang="it-IT" b="0"/>
              <a:t>The first framework to provide assurance for policies that include all of declassification, encryption and key release.</a:t>
            </a:r>
            <a:endParaRPr lang="it-IT" b="1"/>
          </a:p>
          <a:p>
            <a:r>
              <a:rPr lang="it-IT" b="1"/>
              <a:t>2)</a:t>
            </a:r>
            <a:r>
              <a:rPr lang="it-IT" b="0"/>
              <a:t> </a:t>
            </a:r>
            <a:r>
              <a:rPr lang="it-IT" b="0" u="sng"/>
              <a:t>gradualRelease for revelation-based declassification</a:t>
            </a:r>
            <a:r>
              <a:rPr lang="it-IT" b="0" u="none"/>
              <a:t> can be represented by a simple encryption-based declassification. Declassifying an expressions corresponds to encrypting the expression with a fresh key and immediately releasing the key.</a:t>
            </a:r>
            <a:endParaRPr lang="it-IT" b="1"/>
          </a:p>
          <a:p>
            <a:r>
              <a:rPr lang="it-IT" b="1"/>
              <a:t>3)</a:t>
            </a:r>
            <a:r>
              <a:rPr lang="it-IT" b="0"/>
              <a:t> If there’s no declassification or encryption, GradRel is equivalent to a form of noninterference. [No key release, possibilistic noninterference]</a:t>
            </a:r>
            <a:endParaRPr lang="it-IT" b="1"/>
          </a:p>
          <a:p>
            <a:r>
              <a:rPr lang="it-IT" b="1"/>
              <a:t>4)</a:t>
            </a:r>
            <a:r>
              <a:rPr lang="it-IT" b="0"/>
              <a:t> As we’ve seen earlier, gradRel can be enforced by type systems</a:t>
            </a:r>
            <a:endParaRPr lang="it-IT" b="1"/>
          </a:p>
          <a:p>
            <a:endParaRPr lang="it-IT"/>
          </a:p>
          <a:p>
            <a:r>
              <a:rPr lang="it-IT" b="1"/>
              <a:t>Future Work</a:t>
            </a:r>
          </a:p>
          <a:p>
            <a:r>
              <a:rPr lang="it-IT" b="1"/>
              <a:t>1)</a:t>
            </a:r>
            <a:r>
              <a:rPr lang="it-IT" b="0"/>
              <a:t> By connecting each release point to a poliicy that regulates what can be leaked.</a:t>
            </a:r>
          </a:p>
          <a:p>
            <a:r>
              <a:rPr lang="it-IT" b="1"/>
              <a:t>2) </a:t>
            </a:r>
            <a:r>
              <a:rPr lang="it-IT" b="0"/>
              <a:t>In presence of key release, it’s not sufficient to view actors independently because a key release by one actor may affect others. So reason about </a:t>
            </a:r>
            <a:r>
              <a:rPr lang="it-IT" b="1"/>
              <a:t>whole-system security</a:t>
            </a:r>
            <a:r>
              <a:rPr lang="it-IT" b="0"/>
              <a:t>.</a:t>
            </a:r>
            <a:endParaRPr lang="it-IT" b="1"/>
          </a:p>
        </p:txBody>
      </p:sp>
      <p:sp>
        <p:nvSpPr>
          <p:cNvPr id="4" name="Segnaposto numero diapositiva 3"/>
          <p:cNvSpPr>
            <a:spLocks noGrp="1"/>
          </p:cNvSpPr>
          <p:nvPr>
            <p:ph type="sldNum" sz="quarter" idx="5"/>
          </p:nvPr>
        </p:nvSpPr>
        <p:spPr/>
        <p:txBody>
          <a:bodyPr/>
          <a:lstStyle/>
          <a:p>
            <a:fld id="{5DC10177-C147-4ED0-89D0-341B0BE93237}" type="slidenum">
              <a:rPr lang="it-IT" smtClean="0"/>
              <a:t>19</a:t>
            </a:fld>
            <a:endParaRPr lang="it-IT"/>
          </a:p>
        </p:txBody>
      </p:sp>
    </p:spTree>
    <p:extLst>
      <p:ext uri="{BB962C8B-B14F-4D97-AF65-F5344CB8AC3E}">
        <p14:creationId xmlns:p14="http://schemas.microsoft.com/office/powerpoint/2010/main" val="1910521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5DC10177-C147-4ED0-89D0-341B0BE93237}" type="slidenum">
              <a:rPr lang="it-IT" smtClean="0"/>
              <a:t>20</a:t>
            </a:fld>
            <a:endParaRPr lang="it-IT"/>
          </a:p>
        </p:txBody>
      </p:sp>
    </p:spTree>
    <p:extLst>
      <p:ext uri="{BB962C8B-B14F-4D97-AF65-F5344CB8AC3E}">
        <p14:creationId xmlns:p14="http://schemas.microsoft.com/office/powerpoint/2010/main" val="422292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1" i="0">
                <a:latin typeface="Times New Roman" panose="02020603050405020304" pitchFamily="18" charset="0"/>
                <a:cs typeface="Times New Roman" panose="02020603050405020304" pitchFamily="18" charset="0"/>
              </a:rPr>
              <a:t>Information Flow:</a:t>
            </a:r>
            <a:r>
              <a:rPr lang="en-US" i="0">
                <a:latin typeface="Times New Roman" panose="02020603050405020304" pitchFamily="18" charset="0"/>
                <a:cs typeface="Times New Roman" panose="02020603050405020304" pitchFamily="18" charset="0"/>
              </a:rPr>
              <a:t> Not all flows may be desirable; for example, a system should not leak any secret (partially or not) to public observers.</a:t>
            </a:r>
            <a:endParaRPr lang="it-IT" i="0"/>
          </a:p>
        </p:txBody>
      </p:sp>
      <p:sp>
        <p:nvSpPr>
          <p:cNvPr id="4" name="Segnaposto numero diapositiva 3"/>
          <p:cNvSpPr>
            <a:spLocks noGrp="1"/>
          </p:cNvSpPr>
          <p:nvPr>
            <p:ph type="sldNum" sz="quarter" idx="5"/>
          </p:nvPr>
        </p:nvSpPr>
        <p:spPr/>
        <p:txBody>
          <a:bodyPr/>
          <a:lstStyle/>
          <a:p>
            <a:fld id="{5DC10177-C147-4ED0-89D0-341B0BE93237}" type="slidenum">
              <a:rPr lang="it-IT" smtClean="0"/>
              <a:t>2</a:t>
            </a:fld>
            <a:endParaRPr lang="it-IT"/>
          </a:p>
        </p:txBody>
      </p:sp>
    </p:spTree>
    <p:extLst>
      <p:ext uri="{BB962C8B-B14F-4D97-AF65-F5344CB8AC3E}">
        <p14:creationId xmlns:p14="http://schemas.microsoft.com/office/powerpoint/2010/main" val="280653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a:t>Where policy:</a:t>
            </a:r>
            <a:r>
              <a:rPr lang="it-IT" b="0"/>
              <a:t> because it emphasizes that release is only allowed via declassification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a:t>Language: </a:t>
            </a:r>
            <a:r>
              <a:rPr lang="it-IT" b="0"/>
              <a:t>w</a:t>
            </a:r>
            <a:r>
              <a:rPr lang="it-IT"/>
              <a:t>e assume that variables are assigned one of the two security levels: L (low) or H (high), forming a simple </a:t>
            </a:r>
            <a:r>
              <a:rPr lang="it-IT" i="1"/>
              <a:t>security lattice</a:t>
            </a:r>
            <a:r>
              <a:rPr lang="it-IT"/>
              <a:t>, where L &lt; H. </a:t>
            </a:r>
            <a:r>
              <a:rPr lang="it-IT" i="1" u="sng"/>
              <a:t>Declassify(e)</a:t>
            </a:r>
            <a:r>
              <a:rPr lang="it-IT" i="1"/>
              <a:t> in an assignment is provided for declassifying the level of e to L.</a:t>
            </a:r>
            <a:endParaRPr lang="it-IT"/>
          </a:p>
          <a:p>
            <a:pPr marL="0" marR="0" lvl="0" indent="0" algn="l" defTabSz="914400" rtl="0" eaLnBrk="1" fontAlgn="auto" latinLnBrk="0" hangingPunct="1">
              <a:lnSpc>
                <a:spcPct val="100000"/>
              </a:lnSpc>
              <a:spcBef>
                <a:spcPts val="0"/>
              </a:spcBef>
              <a:spcAft>
                <a:spcPts val="0"/>
              </a:spcAft>
              <a:buClrTx/>
              <a:buSzTx/>
              <a:buFontTx/>
              <a:buNone/>
              <a:tabLst/>
              <a:defRPr/>
            </a:pPr>
            <a:r>
              <a:rPr lang="it-IT" b="1"/>
              <a:t>Security Environment:</a:t>
            </a:r>
            <a:r>
              <a:rPr lang="it-IT" b="0"/>
              <a:t> a mapping from variable names to security levels</a:t>
            </a:r>
            <a:endParaRPr lang="it-IT" b="1"/>
          </a:p>
          <a:p>
            <a:endParaRPr lang="it-IT" b="1"/>
          </a:p>
        </p:txBody>
      </p:sp>
      <p:sp>
        <p:nvSpPr>
          <p:cNvPr id="4" name="Segnaposto numero diapositiva 3"/>
          <p:cNvSpPr>
            <a:spLocks noGrp="1"/>
          </p:cNvSpPr>
          <p:nvPr>
            <p:ph type="sldNum" sz="quarter" idx="5"/>
          </p:nvPr>
        </p:nvSpPr>
        <p:spPr/>
        <p:txBody>
          <a:bodyPr/>
          <a:lstStyle/>
          <a:p>
            <a:fld id="{5DC10177-C147-4ED0-89D0-341B0BE93237}" type="slidenum">
              <a:rPr lang="it-IT" smtClean="0"/>
              <a:t>4</a:t>
            </a:fld>
            <a:endParaRPr lang="it-IT"/>
          </a:p>
        </p:txBody>
      </p:sp>
    </p:spTree>
    <p:extLst>
      <p:ext uri="{BB962C8B-B14F-4D97-AF65-F5344CB8AC3E}">
        <p14:creationId xmlns:p14="http://schemas.microsoft.com/office/powerpoint/2010/main" val="320420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a:t>Memories</a:t>
            </a:r>
            <a:r>
              <a:rPr lang="it-IT" b="0"/>
              <a:t> are mapping of variable names to values.</a:t>
            </a:r>
          </a:p>
          <a:p>
            <a:r>
              <a:rPr lang="it-IT" b="1"/>
              <a:t>A transition</a:t>
            </a:r>
            <a:r>
              <a:rPr lang="it-IT" b="0"/>
              <a:t> is </a:t>
            </a:r>
            <a:r>
              <a:rPr lang="it-IT" b="0" u="sng"/>
              <a:t>low</a:t>
            </a:r>
            <a:r>
              <a:rPr lang="it-IT" b="0" u="none"/>
              <a:t> if it is due to an assignment to a low variable or termination.</a:t>
            </a:r>
          </a:p>
          <a:p>
            <a:r>
              <a:rPr lang="it-IT" b="0" u="none"/>
              <a:t>We classify the </a:t>
            </a:r>
            <a:r>
              <a:rPr lang="it-IT" b="1" u="none"/>
              <a:t>Termination </a:t>
            </a:r>
            <a:r>
              <a:rPr lang="it-IT" b="0" u="none"/>
              <a:t>event as low. If an event in a sequence is a termination event, then no other events may be generated after it.</a:t>
            </a:r>
          </a:p>
          <a:p>
            <a:r>
              <a:rPr lang="it-IT" b="1" u="none"/>
              <a:t>Release events</a:t>
            </a:r>
            <a:r>
              <a:rPr lang="it-IT" b="0" u="none"/>
              <a:t> record the points of intentional information release by a command.</a:t>
            </a:r>
            <a:endParaRPr lang="it-IT" b="1" u="sng"/>
          </a:p>
        </p:txBody>
      </p:sp>
      <p:sp>
        <p:nvSpPr>
          <p:cNvPr id="4" name="Segnaposto numero diapositiva 3"/>
          <p:cNvSpPr>
            <a:spLocks noGrp="1"/>
          </p:cNvSpPr>
          <p:nvPr>
            <p:ph type="sldNum" sz="quarter" idx="5"/>
          </p:nvPr>
        </p:nvSpPr>
        <p:spPr/>
        <p:txBody>
          <a:bodyPr/>
          <a:lstStyle/>
          <a:p>
            <a:fld id="{5DC10177-C147-4ED0-89D0-341B0BE93237}" type="slidenum">
              <a:rPr lang="it-IT" smtClean="0"/>
              <a:t>5</a:t>
            </a:fld>
            <a:endParaRPr lang="it-IT"/>
          </a:p>
        </p:txBody>
      </p:sp>
    </p:spTree>
    <p:extLst>
      <p:ext uri="{BB962C8B-B14F-4D97-AF65-F5344CB8AC3E}">
        <p14:creationId xmlns:p14="http://schemas.microsoft.com/office/powerpoint/2010/main" val="688185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a:t>Knowledge</a:t>
            </a:r>
            <a:r>
              <a:rPr lang="it-IT" sz="1400" b="1"/>
              <a:t>:</a:t>
            </a:r>
            <a:r>
              <a:rPr lang="it-IT" sz="1400" b="0"/>
              <a:t> the attacker may infer the set of initial memories that could possibly have led to these events. </a:t>
            </a:r>
          </a:p>
          <a:p>
            <a:endParaRPr lang="it-IT" sz="1400" b="0"/>
          </a:p>
          <a:p>
            <a:r>
              <a:rPr lang="it-IT" sz="1400" b="1"/>
              <a:t>Example: </a:t>
            </a:r>
            <a:r>
              <a:rPr lang="it-IT" sz="1400" b="0"/>
              <a:t>Semantically, the knowledge is a set of tuples where each tuple represents a possible initial memory.</a:t>
            </a:r>
          </a:p>
          <a:p>
            <a:r>
              <a:rPr lang="it-IT" sz="1400" b="0"/>
              <a:t>So, the actual initial knowledge of the attacker is that tuples outside of the knowledge set are </a:t>
            </a:r>
            <a:r>
              <a:rPr lang="it-IT" sz="1400" b="1"/>
              <a:t>not</a:t>
            </a:r>
            <a:r>
              <a:rPr lang="it-IT" sz="1400" b="0"/>
              <a:t> possible inputs!</a:t>
            </a:r>
            <a:endParaRPr lang="it-IT" b="1"/>
          </a:p>
        </p:txBody>
      </p:sp>
      <p:sp>
        <p:nvSpPr>
          <p:cNvPr id="4" name="Segnaposto numero diapositiva 3"/>
          <p:cNvSpPr>
            <a:spLocks noGrp="1"/>
          </p:cNvSpPr>
          <p:nvPr>
            <p:ph type="sldNum" sz="quarter" idx="5"/>
          </p:nvPr>
        </p:nvSpPr>
        <p:spPr/>
        <p:txBody>
          <a:bodyPr/>
          <a:lstStyle/>
          <a:p>
            <a:fld id="{5DC10177-C147-4ED0-89D0-341B0BE93237}" type="slidenum">
              <a:rPr lang="it-IT" smtClean="0"/>
              <a:t>6</a:t>
            </a:fld>
            <a:endParaRPr lang="it-IT"/>
          </a:p>
        </p:txBody>
      </p:sp>
    </p:spTree>
    <p:extLst>
      <p:ext uri="{BB962C8B-B14F-4D97-AF65-F5344CB8AC3E}">
        <p14:creationId xmlns:p14="http://schemas.microsoft.com/office/powerpoint/2010/main" val="3679529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1" i="0" u="none" strike="noStrike" kern="1200" baseline="0">
                <a:solidFill>
                  <a:schemeClr val="tx1"/>
                </a:solidFill>
                <a:latin typeface="+mn-lt"/>
                <a:ea typeface="+mn-ea"/>
                <a:cs typeface="+mn-cs"/>
              </a:rPr>
              <a:t>Intro: </a:t>
            </a:r>
            <a:r>
              <a:rPr lang="en-US" sz="1200" b="0" i="0" u="none" strike="noStrike" kern="1200" baseline="0">
                <a:solidFill>
                  <a:schemeClr val="tx1"/>
                </a:solidFill>
                <a:latin typeface="+mn-lt"/>
                <a:ea typeface="+mn-ea"/>
                <a:cs typeface="+mn-cs"/>
              </a:rPr>
              <a:t>As the computation progresses, the uncertainty might decrease because new observations might render some initial inputs impossible. </a:t>
            </a:r>
          </a:p>
          <a:p>
            <a:r>
              <a:rPr lang="en-US" sz="1200" b="1" i="0" u="none" strike="noStrike" kern="1200" baseline="0">
                <a:solidFill>
                  <a:schemeClr val="tx1"/>
                </a:solidFill>
                <a:latin typeface="+mn-lt"/>
                <a:ea typeface="+mn-ea"/>
                <a:cs typeface="+mn-cs"/>
              </a:rPr>
              <a:t>Define Knowledge:</a:t>
            </a:r>
            <a:r>
              <a:rPr lang="en-US" sz="1200" b="0" i="0" u="none" strike="noStrike" kern="1200" baseline="0">
                <a:solidFill>
                  <a:schemeClr val="tx1"/>
                </a:solidFill>
                <a:latin typeface="+mn-lt"/>
                <a:ea typeface="+mn-ea"/>
                <a:cs typeface="+mn-cs"/>
              </a:rPr>
              <a:t> this set records all possible inputs that lead to observing l</a:t>
            </a:r>
            <a:r>
              <a:rPr lang="en-US" sz="1200" b="0" i="0" u="none" strike="noStrike" kern="1200" baseline="30000">
                <a:solidFill>
                  <a:schemeClr val="tx1"/>
                </a:solidFill>
                <a:latin typeface="+mn-lt"/>
                <a:ea typeface="+mn-ea"/>
                <a:cs typeface="+mn-cs"/>
              </a:rPr>
              <a:t>-&gt; </a:t>
            </a:r>
            <a:r>
              <a:rPr lang="en-US" sz="1200" b="0" i="0" u="none" strike="noStrike" kern="1200" baseline="0">
                <a:solidFill>
                  <a:schemeClr val="tx1"/>
                </a:solidFill>
                <a:latin typeface="+mn-lt"/>
                <a:ea typeface="+mn-ea"/>
                <a:cs typeface="+mn-cs"/>
              </a:rPr>
              <a:t>when starting with initial memories that agree with </a:t>
            </a:r>
            <a:r>
              <a:rPr lang="it-IT" sz="1200"/>
              <a:t>M</a:t>
            </a:r>
            <a:r>
              <a:rPr lang="it-IT" sz="1200" spc="-800" baseline="30000"/>
              <a:t>0</a:t>
            </a:r>
            <a:r>
              <a:rPr lang="it-IT" sz="1200" spc="-800" baseline="-25000"/>
              <a:t>L</a:t>
            </a:r>
            <a:r>
              <a:rPr lang="it-IT" sz="1200"/>
              <a:t>  on the low variables. It’s </a:t>
            </a:r>
            <a:r>
              <a:rPr lang="it-IT" sz="1200" b="1"/>
              <a:t>Termination-Sensitive</a:t>
            </a:r>
            <a:r>
              <a:rPr lang="it-IT" sz="1200" b="0"/>
              <a:t> because observing that the program does not enter an infinite loop may lead to refining the knowledge. </a:t>
            </a:r>
          </a:p>
          <a:p>
            <a:r>
              <a:rPr lang="it-IT" sz="1200" b="1"/>
              <a:t>Initial knowledge:</a:t>
            </a:r>
            <a:r>
              <a:rPr lang="it-IT" sz="1200" b="0"/>
              <a:t> corresponds to all possible initial memories that lead to termination</a:t>
            </a:r>
            <a:endParaRPr lang="it-IT" sz="1200" b="1" baseline="30000"/>
          </a:p>
        </p:txBody>
      </p:sp>
      <p:sp>
        <p:nvSpPr>
          <p:cNvPr id="4" name="Segnaposto numero diapositiva 3"/>
          <p:cNvSpPr>
            <a:spLocks noGrp="1"/>
          </p:cNvSpPr>
          <p:nvPr>
            <p:ph type="sldNum" sz="quarter" idx="5"/>
          </p:nvPr>
        </p:nvSpPr>
        <p:spPr/>
        <p:txBody>
          <a:bodyPr/>
          <a:lstStyle/>
          <a:p>
            <a:fld id="{5DC10177-C147-4ED0-89D0-341B0BE93237}" type="slidenum">
              <a:rPr lang="it-IT" smtClean="0"/>
              <a:t>7</a:t>
            </a:fld>
            <a:endParaRPr lang="it-IT"/>
          </a:p>
        </p:txBody>
      </p:sp>
    </p:spTree>
    <p:extLst>
      <p:ext uri="{BB962C8B-B14F-4D97-AF65-F5344CB8AC3E}">
        <p14:creationId xmlns:p14="http://schemas.microsoft.com/office/powerpoint/2010/main" val="2686346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a:t>I.e. </a:t>
            </a:r>
            <a:r>
              <a:rPr lang="it-IT" b="0"/>
              <a:t>the set of possible initial memories may become smaller.</a:t>
            </a:r>
          </a:p>
          <a:p>
            <a:r>
              <a:rPr lang="it-IT" b="0"/>
              <a:t>[So, we are letting information flow in some cases as requested]</a:t>
            </a:r>
          </a:p>
          <a:p>
            <a:endParaRPr lang="it-IT" b="1"/>
          </a:p>
          <a:p>
            <a:pPr marL="0" marR="0" lvl="0" indent="0" algn="l" defTabSz="914400" rtl="0" eaLnBrk="1" fontAlgn="auto" latinLnBrk="0" hangingPunct="1">
              <a:lnSpc>
                <a:spcPct val="100000"/>
              </a:lnSpc>
              <a:spcBef>
                <a:spcPts val="0"/>
              </a:spcBef>
              <a:spcAft>
                <a:spcPts val="0"/>
              </a:spcAft>
              <a:buClrTx/>
              <a:buSzTx/>
              <a:buFontTx/>
              <a:buNone/>
              <a:tabLst/>
              <a:defRPr/>
            </a:pPr>
            <a:r>
              <a:rPr lang="it-IT" b="1"/>
              <a:t>Monotonicity:</a:t>
            </a:r>
            <a:r>
              <a:rPr lang="it-IT" b="0"/>
              <a:t> for a command </a:t>
            </a:r>
            <a:r>
              <a:rPr lang="it-IT" b="0" i="1"/>
              <a:t>c</a:t>
            </a:r>
            <a:r>
              <a:rPr lang="it-IT" b="0" i="0"/>
              <a:t>, some </a:t>
            </a:r>
            <a:r>
              <a:rPr lang="it-IT" sz="1200"/>
              <a:t>M</a:t>
            </a:r>
            <a:r>
              <a:rPr lang="it-IT" sz="1200" spc="-800" baseline="30000"/>
              <a:t>0</a:t>
            </a:r>
            <a:r>
              <a:rPr lang="it-IT" sz="1200" spc="-800" baseline="-25000"/>
              <a:t>L</a:t>
            </a:r>
            <a:r>
              <a:rPr lang="it-IT" sz="1200"/>
              <a:t> , and l</a:t>
            </a:r>
            <a:r>
              <a:rPr lang="it-IT" sz="1200" baseline="-25000"/>
              <a:t>n</a:t>
            </a:r>
            <a:r>
              <a:rPr lang="it-IT" sz="1200" baseline="0"/>
              <a:t> = l</a:t>
            </a:r>
            <a:r>
              <a:rPr lang="it-IT" sz="1200" baseline="-25000"/>
              <a:t>1</a:t>
            </a:r>
            <a:r>
              <a:rPr lang="it-IT" sz="1200" baseline="0"/>
              <a:t>, …, l</a:t>
            </a:r>
            <a:r>
              <a:rPr lang="it-IT" sz="1200" baseline="-25000"/>
              <a:t>n</a:t>
            </a:r>
            <a:r>
              <a:rPr lang="it-IT" sz="1200" baseline="0"/>
              <a:t> the knowledge is contained in the next step.</a:t>
            </a:r>
            <a:endParaRPr lang="it-IT" b="1"/>
          </a:p>
          <a:p>
            <a:r>
              <a:rPr lang="it-IT" b="1"/>
              <a:t>Figure 2:</a:t>
            </a:r>
            <a:r>
              <a:rPr lang="it-IT" b="0"/>
              <a:t> shows the evolution of knowledge.</a:t>
            </a:r>
          </a:p>
          <a:p>
            <a:endParaRPr lang="it-IT" b="0"/>
          </a:p>
          <a:p>
            <a:r>
              <a:rPr lang="it-IT" sz="1200" b="1" baseline="0"/>
              <a:t>Non-interference:</a:t>
            </a:r>
            <a:r>
              <a:rPr lang="it-IT" sz="1200" b="0" baseline="0"/>
              <a:t> when starting with low-equiv memories, terminating traces must agree on their low events. So there’s the absence of flows from high to low data! </a:t>
            </a:r>
          </a:p>
          <a:p>
            <a:r>
              <a:rPr lang="it-IT" sz="1200" b="1" baseline="0"/>
              <a:t>[knowledge-based]:</a:t>
            </a:r>
            <a:r>
              <a:rPr lang="it-IT" sz="1200" b="0" baseline="0"/>
              <a:t> all memories that agree with </a:t>
            </a:r>
            <a:r>
              <a:rPr lang="it-IT" sz="1200"/>
              <a:t>M</a:t>
            </a:r>
            <a:r>
              <a:rPr lang="it-IT" sz="1200" spc="-800" baseline="30000"/>
              <a:t>0</a:t>
            </a:r>
            <a:r>
              <a:rPr lang="it-IT" sz="1200" spc="-800" baseline="-25000"/>
              <a:t>L</a:t>
            </a:r>
            <a:r>
              <a:rPr lang="it-IT" sz="1200"/>
              <a:t>  on the low part are possible inputs regardless of the observed low events l</a:t>
            </a:r>
            <a:r>
              <a:rPr lang="it-IT" sz="1200" baseline="30000"/>
              <a:t>-&gt;   </a:t>
            </a:r>
            <a:r>
              <a:rPr lang="it-IT" sz="1200" b="0" u="sng" baseline="0"/>
              <a:t>[knowledge doesn’t benefit from observing a run of a noninterfering program]</a:t>
            </a:r>
            <a:endParaRPr lang="it-IT" b="1" baseline="30000"/>
          </a:p>
          <a:p>
            <a:endParaRPr lang="it-IT" b="0"/>
          </a:p>
          <a:p>
            <a:endParaRPr lang="it-IT" b="0"/>
          </a:p>
          <a:p>
            <a:endParaRPr lang="it-IT" b="1"/>
          </a:p>
        </p:txBody>
      </p:sp>
      <p:sp>
        <p:nvSpPr>
          <p:cNvPr id="4" name="Segnaposto numero diapositiva 3"/>
          <p:cNvSpPr>
            <a:spLocks noGrp="1"/>
          </p:cNvSpPr>
          <p:nvPr>
            <p:ph type="sldNum" sz="quarter" idx="5"/>
          </p:nvPr>
        </p:nvSpPr>
        <p:spPr/>
        <p:txBody>
          <a:bodyPr/>
          <a:lstStyle/>
          <a:p>
            <a:fld id="{5DC10177-C147-4ED0-89D0-341B0BE93237}" type="slidenum">
              <a:rPr lang="it-IT" smtClean="0"/>
              <a:t>8</a:t>
            </a:fld>
            <a:endParaRPr lang="it-IT"/>
          </a:p>
        </p:txBody>
      </p:sp>
    </p:spTree>
    <p:extLst>
      <p:ext uri="{BB962C8B-B14F-4D97-AF65-F5344CB8AC3E}">
        <p14:creationId xmlns:p14="http://schemas.microsoft.com/office/powerpoint/2010/main" val="817439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a:t>R.1)</a:t>
            </a:r>
            <a:r>
              <a:rPr lang="it-IT" b="0"/>
              <a:t> The knowledge is narrowed down from all possible high inputs to exactly one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a:t>R.2) </a:t>
            </a:r>
            <a:r>
              <a:rPr lang="it-IT" b="0"/>
              <a:t>Where the knowledge is narrowed down to memories where h is zero in the case when no low events are observable before termination</a:t>
            </a:r>
            <a:endParaRPr lang="it-IT" b="1"/>
          </a:p>
          <a:p>
            <a:endParaRPr lang="it-IT" b="1"/>
          </a:p>
          <a:p>
            <a:r>
              <a:rPr lang="it-IT" b="1"/>
              <a:t>A.1)</a:t>
            </a:r>
            <a:r>
              <a:rPr lang="it-IT" b="0"/>
              <a:t> where the release event due to declassification justifies the change in the knowledge.</a:t>
            </a:r>
          </a:p>
          <a:p>
            <a:r>
              <a:rPr lang="it-IT" b="1"/>
              <a:t>A.2)</a:t>
            </a:r>
            <a:r>
              <a:rPr lang="it-IT" b="0"/>
              <a:t> where the non-zero test expression is explicitly released before the choice whether to declassify h1 is made.</a:t>
            </a:r>
          </a:p>
          <a:p>
            <a:endParaRPr lang="it-IT" b="0"/>
          </a:p>
          <a:p>
            <a:r>
              <a:rPr lang="it-IT" b="1"/>
              <a:t>S.1)</a:t>
            </a:r>
            <a:r>
              <a:rPr lang="it-IT" b="0"/>
              <a:t> a </a:t>
            </a:r>
            <a:r>
              <a:rPr lang="it-IT" b="0" i="1"/>
              <a:t>what</a:t>
            </a:r>
            <a:r>
              <a:rPr lang="it-IT" b="0"/>
              <a:t> policy would accept it. At step 3, atker learns nothing about h2. But after reaching step 5, the atkr’s knowledge will allow inferring the value h2. It’s rejected by GradRel because step 5 isn’t a declassification!</a:t>
            </a:r>
          </a:p>
          <a:p>
            <a:r>
              <a:rPr lang="it-IT" b="1"/>
              <a:t>S.2)</a:t>
            </a:r>
            <a:r>
              <a:rPr lang="it-IT" b="0"/>
              <a:t> Many </a:t>
            </a:r>
            <a:r>
              <a:rPr lang="it-IT" b="0" i="1"/>
              <a:t>where</a:t>
            </a:r>
            <a:r>
              <a:rPr lang="it-IT" b="0"/>
              <a:t> definitions rely on state resetting in-between transitions. They usually reject this program because resetting the secret state after declassification may introduce secret into h before it is assigned to l. However the program is secure according to GradRel because the atkr doesn’t gain any new knowledge from last assignment!</a:t>
            </a:r>
            <a:endParaRPr lang="it-IT" b="1"/>
          </a:p>
        </p:txBody>
      </p:sp>
      <p:sp>
        <p:nvSpPr>
          <p:cNvPr id="4" name="Segnaposto numero diapositiva 3"/>
          <p:cNvSpPr>
            <a:spLocks noGrp="1"/>
          </p:cNvSpPr>
          <p:nvPr>
            <p:ph type="sldNum" sz="quarter" idx="5"/>
          </p:nvPr>
        </p:nvSpPr>
        <p:spPr/>
        <p:txBody>
          <a:bodyPr/>
          <a:lstStyle/>
          <a:p>
            <a:fld id="{5DC10177-C147-4ED0-89D0-341B0BE93237}" type="slidenum">
              <a:rPr lang="it-IT" smtClean="0"/>
              <a:t>9</a:t>
            </a:fld>
            <a:endParaRPr lang="it-IT"/>
          </a:p>
        </p:txBody>
      </p:sp>
    </p:spTree>
    <p:extLst>
      <p:ext uri="{BB962C8B-B14F-4D97-AF65-F5344CB8AC3E}">
        <p14:creationId xmlns:p14="http://schemas.microsoft.com/office/powerpoint/2010/main" val="526248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a:t>[</a:t>
            </a:r>
            <a:r>
              <a:rPr lang="it-IT" b="1"/>
              <a:t>Typing rules:</a:t>
            </a:r>
            <a:r>
              <a:rPr lang="it-IT" b="0"/>
              <a:t> </a:t>
            </a:r>
            <a:r>
              <a:rPr lang="it-IT" sz="1200">
                <a:latin typeface="Times New Roman" panose="02020603050405020304" pitchFamily="18" charset="0"/>
                <a:cs typeface="Times New Roman" panose="02020603050405020304" pitchFamily="18" charset="0"/>
              </a:rPr>
              <a:t>for catching implicit and explicit flows]</a:t>
            </a:r>
            <a:endParaRPr lang="it-IT" b="1"/>
          </a:p>
          <a:p>
            <a:r>
              <a:rPr lang="it-IT" b="1"/>
              <a:t>High context</a:t>
            </a:r>
            <a:r>
              <a:rPr lang="it-IT" b="0"/>
              <a:t>: when there are sensitive guards, we track it with the context type variable </a:t>
            </a:r>
            <a:r>
              <a:rPr lang="it-IT" b="0" i="1"/>
              <a:t>pc</a:t>
            </a:r>
            <a:r>
              <a:rPr lang="it-IT" b="0" i="0"/>
              <a:t>. By requiring that it’s in Gamma at declassification points, we ensure that if </a:t>
            </a:r>
            <a:r>
              <a:rPr lang="it-IT" b="0" i="1"/>
              <a:t>pc</a:t>
            </a:r>
            <a:r>
              <a:rPr lang="it-IT" b="0" i="0"/>
              <a:t> is H then we might be inside a high context -&gt; can’t assign the </a:t>
            </a:r>
          </a:p>
          <a:p>
            <a:r>
              <a:rPr lang="it-IT" b="0" i="0"/>
              <a:t>result of declassification to a variable at level L. </a:t>
            </a:r>
            <a:r>
              <a:rPr lang="it-IT" b="1" i="0"/>
              <a:t>Note</a:t>
            </a:r>
            <a:r>
              <a:rPr lang="it-IT" b="0" i="0"/>
              <a:t>: no information about </a:t>
            </a:r>
            <a:r>
              <a:rPr lang="it-IT" b="0" i="1"/>
              <a:t>e</a:t>
            </a:r>
            <a:r>
              <a:rPr lang="it-IT" b="0" i="0"/>
              <a:t>’s value, WHERE policy!</a:t>
            </a:r>
            <a:endParaRPr lang="it-IT" b="1"/>
          </a:p>
        </p:txBody>
      </p:sp>
      <p:sp>
        <p:nvSpPr>
          <p:cNvPr id="4" name="Segnaposto numero diapositiva 3"/>
          <p:cNvSpPr>
            <a:spLocks noGrp="1"/>
          </p:cNvSpPr>
          <p:nvPr>
            <p:ph type="sldNum" sz="quarter" idx="5"/>
          </p:nvPr>
        </p:nvSpPr>
        <p:spPr/>
        <p:txBody>
          <a:bodyPr/>
          <a:lstStyle/>
          <a:p>
            <a:fld id="{5DC10177-C147-4ED0-89D0-341B0BE93237}" type="slidenum">
              <a:rPr lang="it-IT" smtClean="0"/>
              <a:t>10</a:t>
            </a:fld>
            <a:endParaRPr lang="it-IT"/>
          </a:p>
        </p:txBody>
      </p:sp>
    </p:spTree>
    <p:extLst>
      <p:ext uri="{BB962C8B-B14F-4D97-AF65-F5344CB8AC3E}">
        <p14:creationId xmlns:p14="http://schemas.microsoft.com/office/powerpoint/2010/main" val="106312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796083-F7A2-41E3-9A4D-4927A928620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B3F71A7-576A-41A9-B0BF-8ED5D51EB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C206C94-9A1C-47AD-9DDE-8357157EF4FB}"/>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5" name="Segnaposto piè di pagina 4">
            <a:extLst>
              <a:ext uri="{FF2B5EF4-FFF2-40B4-BE49-F238E27FC236}">
                <a16:creationId xmlns:a16="http://schemas.microsoft.com/office/drawing/2014/main" id="{776C5484-0D95-45CE-BFE1-965F9FFFC84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517C2C-A592-4E6E-AE44-9539306B09DC}"/>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395179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84CEA9-EC41-4AF4-B4F6-6412B111663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88E33C-CCEF-495C-B656-AC3D9292625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25F985-22AD-4067-86F9-26935D5835A0}"/>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5" name="Segnaposto piè di pagina 4">
            <a:extLst>
              <a:ext uri="{FF2B5EF4-FFF2-40B4-BE49-F238E27FC236}">
                <a16:creationId xmlns:a16="http://schemas.microsoft.com/office/drawing/2014/main" id="{4D088C22-9424-4E45-8689-43DD45F392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D1DEACD-0041-4CD3-B2D8-170116813BE6}"/>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113233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5D08CD4-9D4B-450A-9FFB-A81AF4D852F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0ED884A-41AC-47F7-B788-B5E89FF7C63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017D222-9BA9-41B5-BF65-8E2E05AF4C10}"/>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5" name="Segnaposto piè di pagina 4">
            <a:extLst>
              <a:ext uri="{FF2B5EF4-FFF2-40B4-BE49-F238E27FC236}">
                <a16:creationId xmlns:a16="http://schemas.microsoft.com/office/drawing/2014/main" id="{272F181A-CB05-49DD-A660-20F134E3AC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51D00EA-7E81-409F-92C6-E0B2BB4CEEAA}"/>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269153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43833F-F973-4B74-A610-B75AC38C990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8A12139-7DB7-4B56-BECA-FFE43D14B5D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CB47927-7186-44D1-889E-4CE6BF62E92F}"/>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5" name="Segnaposto piè di pagina 4">
            <a:extLst>
              <a:ext uri="{FF2B5EF4-FFF2-40B4-BE49-F238E27FC236}">
                <a16:creationId xmlns:a16="http://schemas.microsoft.com/office/drawing/2014/main" id="{E20CA339-37BD-46F1-B2BC-E6364DCFC11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FA87CBC-7FFC-4AE4-97E2-3CC88AC5C9CA}"/>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24011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D5D957-696A-49AC-A063-C6C8F938A04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0F74C39-7D2A-4F00-BEE0-14E66EA53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167EBE8-25BB-404C-97AC-68457C9D8E2D}"/>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5" name="Segnaposto piè di pagina 4">
            <a:extLst>
              <a:ext uri="{FF2B5EF4-FFF2-40B4-BE49-F238E27FC236}">
                <a16:creationId xmlns:a16="http://schemas.microsoft.com/office/drawing/2014/main" id="{935B0EC0-4E1C-48EF-9F16-06498BAFD57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398929-11CB-49A9-934E-206D592497B3}"/>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56385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4B6D08-C907-4EA7-B386-744AFA69F14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30B8D0D-BDCC-421D-B718-6A1EEEB43EA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F99EC86-7978-4537-8496-74E5364463E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6ABA43B-8D2A-4440-BEF2-F627A94BE4BC}"/>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6" name="Segnaposto piè di pagina 5">
            <a:extLst>
              <a:ext uri="{FF2B5EF4-FFF2-40B4-BE49-F238E27FC236}">
                <a16:creationId xmlns:a16="http://schemas.microsoft.com/office/drawing/2014/main" id="{300EE798-85E0-4D69-88BF-BA2C00CAAF6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DEC6CA1-F168-4327-854B-89DF26B0EBB6}"/>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149710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130C3B-56C4-408C-AC33-9F9C43C68FA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D40CD76-6078-4D14-8403-078C5E2C7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90F6A16-39D1-4DF5-A860-10F72009667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A8D4315-7CAF-47F3-86FE-FB31F5A16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C32437B-066B-4025-AD62-9B2F719F8BA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5DEDE20-4146-4A45-A318-40B51D40325A}"/>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8" name="Segnaposto piè di pagina 7">
            <a:extLst>
              <a:ext uri="{FF2B5EF4-FFF2-40B4-BE49-F238E27FC236}">
                <a16:creationId xmlns:a16="http://schemas.microsoft.com/office/drawing/2014/main" id="{89F67249-A3FD-411D-B7E6-8C22342FCE8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75B30F3-D753-496A-847F-8509B27CEE85}"/>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354604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DC2D81-30D6-4906-8CBE-9D13D8F1A5D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F10A680-DA1E-4A9B-BA2E-4DDE24E8F2A7}"/>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4" name="Segnaposto piè di pagina 3">
            <a:extLst>
              <a:ext uri="{FF2B5EF4-FFF2-40B4-BE49-F238E27FC236}">
                <a16:creationId xmlns:a16="http://schemas.microsoft.com/office/drawing/2014/main" id="{5BC168E4-0056-4E27-B458-7BF8F0BBB17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FE866B1-31E2-4F2B-905D-3A56E5D3282F}"/>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76663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646A844-7FDC-4122-8BFA-B01A90F3596F}"/>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3" name="Segnaposto piè di pagina 2">
            <a:extLst>
              <a:ext uri="{FF2B5EF4-FFF2-40B4-BE49-F238E27FC236}">
                <a16:creationId xmlns:a16="http://schemas.microsoft.com/office/drawing/2014/main" id="{FF8F3C5A-0A01-4AED-82E5-0F217CF5BE4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BFBC406-3609-4473-972F-188D76058801}"/>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3115323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DC4F7-550D-4775-B646-CCC84A6C24C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829799E-3C0C-4F06-9C93-54BA2E28EF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A298855-F6F8-4EF6-9C04-7D832EF8A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CD510B0-9C61-4E28-A947-D3ED9A9D5710}"/>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6" name="Segnaposto piè di pagina 5">
            <a:extLst>
              <a:ext uri="{FF2B5EF4-FFF2-40B4-BE49-F238E27FC236}">
                <a16:creationId xmlns:a16="http://schemas.microsoft.com/office/drawing/2014/main" id="{60CDEC68-37BC-4953-98E3-9A3153C8C7D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73C24F0-101F-4844-828B-A1F1650F632A}"/>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320479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87A289-CE17-42DB-9B42-E20C4D84190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6F95CB2-E79B-4EBC-B54F-A80001161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D236655-0F25-438D-A5F2-F82856EF3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631E630-AED1-4F7D-8370-11C8F5FDE82B}"/>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6" name="Segnaposto piè di pagina 5">
            <a:extLst>
              <a:ext uri="{FF2B5EF4-FFF2-40B4-BE49-F238E27FC236}">
                <a16:creationId xmlns:a16="http://schemas.microsoft.com/office/drawing/2014/main" id="{A709F547-B1D7-40F7-92E0-90AB78E4712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EECBA9F-CD61-4D12-93EB-6E4E1947FF65}"/>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275032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4F280EC-C5DF-445C-A579-6C0356FFC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EB21662-BCAB-4CEA-9351-3F77281237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CC027BF-88D8-488C-94AF-58B0C23BF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61DCD-8AAE-4B9E-9103-C1C67F073D13}" type="datetimeFigureOut">
              <a:rPr lang="it-IT" smtClean="0"/>
              <a:t>22/02/2021</a:t>
            </a:fld>
            <a:endParaRPr lang="it-IT"/>
          </a:p>
        </p:txBody>
      </p:sp>
      <p:sp>
        <p:nvSpPr>
          <p:cNvPr id="5" name="Segnaposto piè di pagina 4">
            <a:extLst>
              <a:ext uri="{FF2B5EF4-FFF2-40B4-BE49-F238E27FC236}">
                <a16:creationId xmlns:a16="http://schemas.microsoft.com/office/drawing/2014/main" id="{2D2FE4AE-4FBD-4D5E-8CBA-CA00BB93A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4D5D979-56E7-4D38-8E24-3FF983184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55D75-D2A5-463F-9F86-89AFFAB28118}" type="slidenum">
              <a:rPr lang="it-IT" smtClean="0"/>
              <a:t>‹N›</a:t>
            </a:fld>
            <a:endParaRPr lang="it-IT"/>
          </a:p>
        </p:txBody>
      </p:sp>
    </p:spTree>
    <p:extLst>
      <p:ext uri="{BB962C8B-B14F-4D97-AF65-F5344CB8AC3E}">
        <p14:creationId xmlns:p14="http://schemas.microsoft.com/office/powerpoint/2010/main" val="2956992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emf"/><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emf"/><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emf"/><Relationship Id="rId7"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emf"/><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emf"/><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2.emf"/><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522DBB-7849-4A0F-8364-A8657395587D}"/>
              </a:ext>
            </a:extLst>
          </p:cNvPr>
          <p:cNvSpPr>
            <a:spLocks noGrp="1"/>
          </p:cNvSpPr>
          <p:nvPr>
            <p:ph type="ctrTitle"/>
          </p:nvPr>
        </p:nvSpPr>
        <p:spPr>
          <a:xfrm>
            <a:off x="4365814" y="3670172"/>
            <a:ext cx="3460366" cy="762455"/>
          </a:xfrm>
        </p:spPr>
        <p:txBody>
          <a:bodyPr>
            <a:noAutofit/>
          </a:bodyPr>
          <a:lstStyle/>
          <a:p>
            <a:r>
              <a:rPr lang="en-GB" sz="3600" b="1">
                <a:latin typeface="Times New Roman" panose="02020603050405020304" pitchFamily="18" charset="0"/>
                <a:cs typeface="Times New Roman" panose="02020603050405020304" pitchFamily="18" charset="0"/>
              </a:rPr>
              <a:t>Gradual</a:t>
            </a:r>
            <a:r>
              <a:rPr lang="it-IT" sz="3600" b="1">
                <a:latin typeface="Times New Roman" panose="02020603050405020304" pitchFamily="18" charset="0"/>
                <a:cs typeface="Times New Roman" panose="02020603050405020304" pitchFamily="18" charset="0"/>
              </a:rPr>
              <a:t> Release</a:t>
            </a:r>
          </a:p>
        </p:txBody>
      </p:sp>
      <p:sp>
        <p:nvSpPr>
          <p:cNvPr id="3" name="Sottotitolo 2">
            <a:extLst>
              <a:ext uri="{FF2B5EF4-FFF2-40B4-BE49-F238E27FC236}">
                <a16:creationId xmlns:a16="http://schemas.microsoft.com/office/drawing/2014/main" id="{2A722927-D718-4ECA-A26C-E805E98A2C81}"/>
              </a:ext>
            </a:extLst>
          </p:cNvPr>
          <p:cNvSpPr>
            <a:spLocks noGrp="1"/>
          </p:cNvSpPr>
          <p:nvPr>
            <p:ph type="subTitle" idx="1"/>
          </p:nvPr>
        </p:nvSpPr>
        <p:spPr>
          <a:xfrm>
            <a:off x="7876293" y="5160200"/>
            <a:ext cx="4315707" cy="821469"/>
          </a:xfrm>
        </p:spPr>
        <p:txBody>
          <a:bodyPr>
            <a:normAutofit/>
          </a:bodyPr>
          <a:lstStyle/>
          <a:p>
            <a:r>
              <a:rPr lang="it-IT" sz="1800" i="1">
                <a:latin typeface="Times New Roman" panose="02020603050405020304" pitchFamily="18" charset="0"/>
                <a:cs typeface="Times New Roman" panose="02020603050405020304" pitchFamily="18" charset="0"/>
              </a:rPr>
              <a:t>Giulio Purgatorio - 516292</a:t>
            </a:r>
          </a:p>
        </p:txBody>
      </p:sp>
      <p:sp>
        <p:nvSpPr>
          <p:cNvPr id="4" name="Sottotitolo 2">
            <a:extLst>
              <a:ext uri="{FF2B5EF4-FFF2-40B4-BE49-F238E27FC236}">
                <a16:creationId xmlns:a16="http://schemas.microsoft.com/office/drawing/2014/main" id="{3E3ACE8A-157E-42E2-A3B5-104359B6B95C}"/>
              </a:ext>
            </a:extLst>
          </p:cNvPr>
          <p:cNvSpPr txBox="1">
            <a:spLocks/>
          </p:cNvSpPr>
          <p:nvPr/>
        </p:nvSpPr>
        <p:spPr>
          <a:xfrm>
            <a:off x="2245601" y="4432627"/>
            <a:ext cx="7700793" cy="5817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i="1" err="1">
                <a:latin typeface="Times New Roman" panose="02020603050405020304" pitchFamily="18" charset="0"/>
                <a:cs typeface="Times New Roman" panose="02020603050405020304" pitchFamily="18" charset="0"/>
              </a:rPr>
              <a:t>Unifying</a:t>
            </a:r>
            <a:r>
              <a:rPr lang="it-IT" i="1">
                <a:latin typeface="Times New Roman" panose="02020603050405020304" pitchFamily="18" charset="0"/>
                <a:cs typeface="Times New Roman" panose="02020603050405020304" pitchFamily="18" charset="0"/>
              </a:rPr>
              <a:t> </a:t>
            </a:r>
            <a:r>
              <a:rPr lang="it-IT" i="1" err="1">
                <a:latin typeface="Times New Roman" panose="02020603050405020304" pitchFamily="18" charset="0"/>
                <a:cs typeface="Times New Roman" panose="02020603050405020304" pitchFamily="18" charset="0"/>
              </a:rPr>
              <a:t>declassification</a:t>
            </a:r>
            <a:r>
              <a:rPr lang="it-IT" i="1">
                <a:latin typeface="Times New Roman" panose="02020603050405020304" pitchFamily="18" charset="0"/>
                <a:cs typeface="Times New Roman" panose="02020603050405020304" pitchFamily="18" charset="0"/>
              </a:rPr>
              <a:t>, </a:t>
            </a:r>
            <a:r>
              <a:rPr lang="it-IT" i="1" err="1">
                <a:latin typeface="Times New Roman" panose="02020603050405020304" pitchFamily="18" charset="0"/>
                <a:cs typeface="Times New Roman" panose="02020603050405020304" pitchFamily="18" charset="0"/>
              </a:rPr>
              <a:t>encryption</a:t>
            </a:r>
            <a:r>
              <a:rPr lang="it-IT" i="1">
                <a:latin typeface="Times New Roman" panose="02020603050405020304" pitchFamily="18" charset="0"/>
                <a:cs typeface="Times New Roman" panose="02020603050405020304" pitchFamily="18" charset="0"/>
              </a:rPr>
              <a:t> and key release policies</a:t>
            </a:r>
          </a:p>
        </p:txBody>
      </p:sp>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pic>
        <p:nvPicPr>
          <p:cNvPr id="8" name="Immagine 7" descr="cherubino_pant541.eps">
            <a:extLst>
              <a:ext uri="{FF2B5EF4-FFF2-40B4-BE49-F238E27FC236}">
                <a16:creationId xmlns:a16="http://schemas.microsoft.com/office/drawing/2014/main" id="{D86791A4-46FD-45E0-9D05-20D7942C7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311" y="325641"/>
            <a:ext cx="2263369" cy="2310685"/>
          </a:xfrm>
          <a:prstGeom prst="rect">
            <a:avLst/>
          </a:prstGeom>
        </p:spPr>
      </p:pic>
      <p:sp>
        <p:nvSpPr>
          <p:cNvPr id="9" name="Sottotitolo 2">
            <a:extLst>
              <a:ext uri="{FF2B5EF4-FFF2-40B4-BE49-F238E27FC236}">
                <a16:creationId xmlns:a16="http://schemas.microsoft.com/office/drawing/2014/main" id="{181B7897-17DC-46FB-AE46-8540F481B1A7}"/>
              </a:ext>
            </a:extLst>
          </p:cNvPr>
          <p:cNvSpPr txBox="1">
            <a:spLocks/>
          </p:cNvSpPr>
          <p:nvPr/>
        </p:nvSpPr>
        <p:spPr>
          <a:xfrm>
            <a:off x="3056302" y="2851092"/>
            <a:ext cx="6079389" cy="9573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i="1"/>
              <a:t>Master Degree in Computer Science, ICT Solutions Architect curriculum</a:t>
            </a:r>
          </a:p>
          <a:p>
            <a:r>
              <a:rPr lang="it-IT" sz="2000"/>
              <a:t>Security Methods and Verification</a:t>
            </a:r>
          </a:p>
        </p:txBody>
      </p:sp>
    </p:spTree>
    <p:extLst>
      <p:ext uri="{BB962C8B-B14F-4D97-AF65-F5344CB8AC3E}">
        <p14:creationId xmlns:p14="http://schemas.microsoft.com/office/powerpoint/2010/main" val="2732481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Rettangolo 7">
            <a:extLst>
              <a:ext uri="{FF2B5EF4-FFF2-40B4-BE49-F238E27FC236}">
                <a16:creationId xmlns:a16="http://schemas.microsoft.com/office/drawing/2014/main" id="{520C9048-DB41-4BDC-9DBE-637EC3B9632E}"/>
              </a:ext>
            </a:extLst>
          </p:cNvPr>
          <p:cNvSpPr/>
          <p:nvPr/>
        </p:nvSpPr>
        <p:spPr>
          <a:xfrm>
            <a:off x="3724861" y="478453"/>
            <a:ext cx="4742277" cy="400110"/>
          </a:xfrm>
          <a:prstGeom prst="rect">
            <a:avLst/>
          </a:prstGeom>
        </p:spPr>
        <p:txBody>
          <a:bodyPr wrap="square">
            <a:spAutoFit/>
          </a:bodyPr>
          <a:lstStyle/>
          <a:p>
            <a:pPr algn="ctr"/>
            <a:r>
              <a:rPr lang="it-IT" sz="2000" b="1">
                <a:solidFill>
                  <a:srgbClr val="C00000"/>
                </a:solidFill>
                <a:latin typeface="Times New Roman" panose="02020603050405020304" pitchFamily="18" charset="0"/>
                <a:cs typeface="Times New Roman" panose="02020603050405020304" pitchFamily="18" charset="0"/>
              </a:rPr>
              <a:t>Enforcement (by a security type system)</a:t>
            </a:r>
          </a:p>
        </p:txBody>
      </p:sp>
      <p:sp>
        <p:nvSpPr>
          <p:cNvPr id="9" name="Rettangolo 8">
            <a:extLst>
              <a:ext uri="{FF2B5EF4-FFF2-40B4-BE49-F238E27FC236}">
                <a16:creationId xmlns:a16="http://schemas.microsoft.com/office/drawing/2014/main" id="{1FF6A0DA-AC7E-4B28-8EBB-C589B976FF5A}"/>
              </a:ext>
            </a:extLst>
          </p:cNvPr>
          <p:cNvSpPr/>
          <p:nvPr/>
        </p:nvSpPr>
        <p:spPr>
          <a:xfrm>
            <a:off x="5950129" y="2780408"/>
            <a:ext cx="2585969" cy="369332"/>
          </a:xfrm>
          <a:prstGeom prst="rect">
            <a:avLst/>
          </a:prstGeom>
        </p:spPr>
        <p:txBody>
          <a:bodyPr wrap="square">
            <a:spAutoFit/>
          </a:bodyPr>
          <a:lstStyle/>
          <a:p>
            <a:pPr algn="ctr"/>
            <a:r>
              <a:rPr lang="it-IT">
                <a:solidFill>
                  <a:schemeClr val="accent2"/>
                </a:solidFill>
                <a:latin typeface="Times New Roman" panose="02020603050405020304" pitchFamily="18" charset="0"/>
                <a:cs typeface="Times New Roman" panose="02020603050405020304" pitchFamily="18" charset="0"/>
              </a:rPr>
              <a:t>Standard typing rules</a:t>
            </a:r>
          </a:p>
        </p:txBody>
      </p:sp>
      <p:sp>
        <p:nvSpPr>
          <p:cNvPr id="10" name="Rettangolo 9">
            <a:extLst>
              <a:ext uri="{FF2B5EF4-FFF2-40B4-BE49-F238E27FC236}">
                <a16:creationId xmlns:a16="http://schemas.microsoft.com/office/drawing/2014/main" id="{A6E05CEC-5A5E-4341-B3B9-94B74908A9C9}"/>
              </a:ext>
            </a:extLst>
          </p:cNvPr>
          <p:cNvSpPr/>
          <p:nvPr/>
        </p:nvSpPr>
        <p:spPr>
          <a:xfrm>
            <a:off x="4828720" y="5306984"/>
            <a:ext cx="5667792" cy="646331"/>
          </a:xfrm>
          <a:prstGeom prst="rect">
            <a:avLst/>
          </a:prstGeom>
        </p:spPr>
        <p:txBody>
          <a:bodyPr wrap="square">
            <a:spAutoFit/>
          </a:bodyPr>
          <a:lstStyle/>
          <a:p>
            <a:pPr algn="ctr"/>
            <a:r>
              <a:rPr lang="it-IT">
                <a:solidFill>
                  <a:schemeClr val="accent2"/>
                </a:solidFill>
                <a:latin typeface="Times New Roman" panose="02020603050405020304" pitchFamily="18" charset="0"/>
                <a:cs typeface="Times New Roman" panose="02020603050405020304" pitchFamily="18" charset="0"/>
              </a:rPr>
              <a:t>Non-standard rule:</a:t>
            </a:r>
            <a:r>
              <a:rPr lang="it-IT">
                <a:latin typeface="Times New Roman" panose="02020603050405020304" pitchFamily="18" charset="0"/>
                <a:cs typeface="Times New Roman" panose="02020603050405020304" pitchFamily="18" charset="0"/>
              </a:rPr>
              <a:t> it disallows declassification inside </a:t>
            </a:r>
            <a:r>
              <a:rPr lang="it-IT" i="1">
                <a:latin typeface="Times New Roman" panose="02020603050405020304" pitchFamily="18" charset="0"/>
                <a:cs typeface="Times New Roman" panose="02020603050405020304" pitchFamily="18" charset="0"/>
              </a:rPr>
              <a:t>high context</a:t>
            </a:r>
            <a:r>
              <a:rPr lang="it-IT">
                <a:latin typeface="Times New Roman" panose="02020603050405020304" pitchFamily="18" charset="0"/>
                <a:cs typeface="Times New Roman" panose="02020603050405020304" pitchFamily="18" charset="0"/>
              </a:rPr>
              <a:t> loop/conditionals.</a:t>
            </a:r>
          </a:p>
        </p:txBody>
      </p:sp>
      <p:pic>
        <p:nvPicPr>
          <p:cNvPr id="3" name="Immagine 2">
            <a:extLst>
              <a:ext uri="{FF2B5EF4-FFF2-40B4-BE49-F238E27FC236}">
                <a16:creationId xmlns:a16="http://schemas.microsoft.com/office/drawing/2014/main" id="{422EFEB4-1694-4553-903B-F30A60AD4BAE}"/>
              </a:ext>
            </a:extLst>
          </p:cNvPr>
          <p:cNvPicPr>
            <a:picLocks noChangeAspect="1"/>
          </p:cNvPicPr>
          <p:nvPr/>
        </p:nvPicPr>
        <p:blipFill>
          <a:blip r:embed="rId5"/>
          <a:stretch>
            <a:fillRect/>
          </a:stretch>
        </p:blipFill>
        <p:spPr>
          <a:xfrm>
            <a:off x="578420" y="1108036"/>
            <a:ext cx="4278372" cy="4960765"/>
          </a:xfrm>
          <a:prstGeom prst="rect">
            <a:avLst/>
          </a:prstGeom>
        </p:spPr>
      </p:pic>
    </p:spTree>
    <p:extLst>
      <p:ext uri="{BB962C8B-B14F-4D97-AF65-F5344CB8AC3E}">
        <p14:creationId xmlns:p14="http://schemas.microsoft.com/office/powerpoint/2010/main" val="202939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16" presetClass="entr" presetSubtype="21" fill="hold" grpId="0" nodeType="withEffect">
                                  <p:stCondLst>
                                    <p:cond delay="150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150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Rettangolo 7">
            <a:extLst>
              <a:ext uri="{FF2B5EF4-FFF2-40B4-BE49-F238E27FC236}">
                <a16:creationId xmlns:a16="http://schemas.microsoft.com/office/drawing/2014/main" id="{1F7CEB94-B99D-406B-95E1-9E8E6153551F}"/>
              </a:ext>
            </a:extLst>
          </p:cNvPr>
          <p:cNvSpPr/>
          <p:nvPr/>
        </p:nvSpPr>
        <p:spPr>
          <a:xfrm>
            <a:off x="3724861" y="562900"/>
            <a:ext cx="4742277" cy="400110"/>
          </a:xfrm>
          <a:prstGeom prst="rect">
            <a:avLst/>
          </a:prstGeom>
        </p:spPr>
        <p:txBody>
          <a:bodyPr wrap="square">
            <a:spAutoFit/>
          </a:bodyPr>
          <a:lstStyle/>
          <a:p>
            <a:pPr algn="ctr"/>
            <a:r>
              <a:rPr lang="it-IT" sz="2000" b="1">
                <a:solidFill>
                  <a:srgbClr val="C00000"/>
                </a:solidFill>
                <a:latin typeface="Times New Roman" panose="02020603050405020304" pitchFamily="18" charset="0"/>
                <a:cs typeface="Times New Roman" panose="02020603050405020304" pitchFamily="18" charset="0"/>
              </a:rPr>
              <a:t>Enriching the previous language</a:t>
            </a:r>
          </a:p>
        </p:txBody>
      </p:sp>
      <p:sp>
        <p:nvSpPr>
          <p:cNvPr id="9" name="Rettangolo 8">
            <a:extLst>
              <a:ext uri="{FF2B5EF4-FFF2-40B4-BE49-F238E27FC236}">
                <a16:creationId xmlns:a16="http://schemas.microsoft.com/office/drawing/2014/main" id="{8B8DD3CF-3669-49C0-B18B-2F8F8C3EDB77}"/>
              </a:ext>
            </a:extLst>
          </p:cNvPr>
          <p:cNvSpPr/>
          <p:nvPr/>
        </p:nvSpPr>
        <p:spPr>
          <a:xfrm>
            <a:off x="2781441" y="963010"/>
            <a:ext cx="6629114" cy="400110"/>
          </a:xfrm>
          <a:prstGeom prst="rect">
            <a:avLst/>
          </a:prstGeom>
        </p:spPr>
        <p:txBody>
          <a:bodyPr wrap="square">
            <a:spAutoFit/>
          </a:bodyPr>
          <a:lstStyle/>
          <a:p>
            <a:pPr algn="ctr"/>
            <a:r>
              <a:rPr lang="it-IT" sz="2000" i="1">
                <a:solidFill>
                  <a:srgbClr val="C00000"/>
                </a:solidFill>
                <a:latin typeface="Times New Roman" panose="02020603050405020304" pitchFamily="18" charset="0"/>
                <a:cs typeface="Times New Roman" panose="02020603050405020304" pitchFamily="18" charset="0"/>
              </a:rPr>
              <a:t>by including cryptographic primitives and key release features.</a:t>
            </a:r>
          </a:p>
        </p:txBody>
      </p:sp>
      <p:sp>
        <p:nvSpPr>
          <p:cNvPr id="10" name="Rettangolo 9">
            <a:extLst>
              <a:ext uri="{FF2B5EF4-FFF2-40B4-BE49-F238E27FC236}">
                <a16:creationId xmlns:a16="http://schemas.microsoft.com/office/drawing/2014/main" id="{B3F5A8D5-AE7D-4CE2-BAC5-F4DA65821A54}"/>
              </a:ext>
            </a:extLst>
          </p:cNvPr>
          <p:cNvSpPr/>
          <p:nvPr/>
        </p:nvSpPr>
        <p:spPr>
          <a:xfrm>
            <a:off x="2254218" y="4037521"/>
            <a:ext cx="7683561" cy="400110"/>
          </a:xfrm>
          <a:prstGeom prst="rect">
            <a:avLst/>
          </a:prstGeom>
        </p:spPr>
        <p:txBody>
          <a:bodyPr wrap="square">
            <a:spAutoFit/>
          </a:bodyPr>
          <a:lstStyle/>
          <a:p>
            <a:pPr algn="ctr"/>
            <a:r>
              <a:rPr lang="it-IT" sz="2000">
                <a:latin typeface="Times New Roman" panose="02020603050405020304" pitchFamily="18" charset="0"/>
                <a:cs typeface="Times New Roman" panose="02020603050405020304" pitchFamily="18" charset="0"/>
              </a:rPr>
              <a:t>Two different schemes (one for LK, one for HK) represented by triples </a:t>
            </a:r>
          </a:p>
        </p:txBody>
      </p:sp>
      <p:sp>
        <p:nvSpPr>
          <p:cNvPr id="11" name="Rettangolo 10">
            <a:extLst>
              <a:ext uri="{FF2B5EF4-FFF2-40B4-BE49-F238E27FC236}">
                <a16:creationId xmlns:a16="http://schemas.microsoft.com/office/drawing/2014/main" id="{F9DC3F4D-795F-4DFA-BD1C-603395E35956}"/>
              </a:ext>
            </a:extLst>
          </p:cNvPr>
          <p:cNvSpPr/>
          <p:nvPr/>
        </p:nvSpPr>
        <p:spPr>
          <a:xfrm>
            <a:off x="5242122" y="3481690"/>
            <a:ext cx="1707751" cy="400110"/>
          </a:xfrm>
          <a:prstGeom prst="rect">
            <a:avLst/>
          </a:prstGeom>
        </p:spPr>
        <p:txBody>
          <a:bodyPr wrap="square">
            <a:spAutoFit/>
          </a:bodyPr>
          <a:lstStyle/>
          <a:p>
            <a:pPr algn="ctr"/>
            <a:r>
              <a:rPr lang="it-IT" sz="2000" b="1">
                <a:solidFill>
                  <a:schemeClr val="accent1"/>
                </a:solidFill>
                <a:latin typeface="Times New Roman" panose="02020603050405020304" pitchFamily="18" charset="0"/>
                <a:cs typeface="Times New Roman" panose="02020603050405020304" pitchFamily="18" charset="0"/>
              </a:rPr>
              <a:t>Semantics [1]</a:t>
            </a:r>
          </a:p>
        </p:txBody>
      </p:sp>
      <p:sp>
        <p:nvSpPr>
          <p:cNvPr id="12" name="Rettangolo 11">
            <a:extLst>
              <a:ext uri="{FF2B5EF4-FFF2-40B4-BE49-F238E27FC236}">
                <a16:creationId xmlns:a16="http://schemas.microsoft.com/office/drawing/2014/main" id="{FEDAC6B5-E027-45C7-8884-34E8974A2228}"/>
              </a:ext>
            </a:extLst>
          </p:cNvPr>
          <p:cNvSpPr/>
          <p:nvPr/>
        </p:nvSpPr>
        <p:spPr>
          <a:xfrm>
            <a:off x="2254218" y="4959899"/>
            <a:ext cx="7683561" cy="400110"/>
          </a:xfrm>
          <a:prstGeom prst="rect">
            <a:avLst/>
          </a:prstGeom>
        </p:spPr>
        <p:txBody>
          <a:bodyPr wrap="square">
            <a:spAutoFit/>
          </a:bodyPr>
          <a:lstStyle/>
          <a:p>
            <a:pPr algn="ctr"/>
            <a:r>
              <a:rPr lang="it-IT" sz="2000">
                <a:latin typeface="Times New Roman" panose="02020603050405020304" pitchFamily="18" charset="0"/>
                <a:cs typeface="Times New Roman" panose="02020603050405020304" pitchFamily="18" charset="0"/>
              </a:rPr>
              <a:t>This allows us to define the </a:t>
            </a:r>
            <a:r>
              <a:rPr lang="it-IT" sz="2000" i="1">
                <a:latin typeface="Times New Roman" panose="02020603050405020304" pitchFamily="18" charset="0"/>
                <a:cs typeface="Times New Roman" panose="02020603050405020304" pitchFamily="18" charset="0"/>
              </a:rPr>
              <a:t>full environment</a:t>
            </a:r>
            <a:r>
              <a:rPr lang="it-IT" sz="2000">
                <a:latin typeface="Times New Roman" panose="02020603050405020304" pitchFamily="18" charset="0"/>
                <a:cs typeface="Times New Roman" panose="02020603050405020304" pitchFamily="18" charset="0"/>
              </a:rPr>
              <a:t> as a tuple </a:t>
            </a:r>
            <a:r>
              <a:rPr lang="it-IT" sz="2000" i="1">
                <a:latin typeface="Times New Roman" panose="02020603050405020304" pitchFamily="18" charset="0"/>
                <a:cs typeface="Times New Roman" panose="02020603050405020304" pitchFamily="18" charset="0"/>
              </a:rPr>
              <a:t>(M, G, R)</a:t>
            </a:r>
          </a:p>
        </p:txBody>
      </p:sp>
      <p:pic>
        <p:nvPicPr>
          <p:cNvPr id="13" name="Immagine 12">
            <a:extLst>
              <a:ext uri="{FF2B5EF4-FFF2-40B4-BE49-F238E27FC236}">
                <a16:creationId xmlns:a16="http://schemas.microsoft.com/office/drawing/2014/main" id="{66CA4B39-9192-4C5A-8C2E-0C6BCF2B4991}"/>
              </a:ext>
            </a:extLst>
          </p:cNvPr>
          <p:cNvPicPr>
            <a:picLocks noChangeAspect="1"/>
          </p:cNvPicPr>
          <p:nvPr/>
        </p:nvPicPr>
        <p:blipFill>
          <a:blip r:embed="rId5"/>
          <a:stretch>
            <a:fillRect/>
          </a:stretch>
        </p:blipFill>
        <p:spPr>
          <a:xfrm>
            <a:off x="1451193" y="1763230"/>
            <a:ext cx="9292548" cy="1267895"/>
          </a:xfrm>
          <a:prstGeom prst="rect">
            <a:avLst/>
          </a:prstGeom>
        </p:spPr>
      </p:pic>
      <p:pic>
        <p:nvPicPr>
          <p:cNvPr id="14" name="Immagine 13">
            <a:extLst>
              <a:ext uri="{FF2B5EF4-FFF2-40B4-BE49-F238E27FC236}">
                <a16:creationId xmlns:a16="http://schemas.microsoft.com/office/drawing/2014/main" id="{E235A0FB-6089-4E17-9E40-E4AF93E403DE}"/>
              </a:ext>
            </a:extLst>
          </p:cNvPr>
          <p:cNvPicPr>
            <a:picLocks noChangeAspect="1"/>
          </p:cNvPicPr>
          <p:nvPr/>
        </p:nvPicPr>
        <p:blipFill>
          <a:blip r:embed="rId6"/>
          <a:stretch>
            <a:fillRect/>
          </a:stretch>
        </p:blipFill>
        <p:spPr>
          <a:xfrm>
            <a:off x="4933786" y="4531214"/>
            <a:ext cx="2324424" cy="428685"/>
          </a:xfrm>
          <a:prstGeom prst="rect">
            <a:avLst/>
          </a:prstGeom>
        </p:spPr>
      </p:pic>
    </p:spTree>
    <p:extLst>
      <p:ext uri="{BB962C8B-B14F-4D97-AF65-F5344CB8AC3E}">
        <p14:creationId xmlns:p14="http://schemas.microsoft.com/office/powerpoint/2010/main" val="212523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22" presetClass="entr" presetSubtype="1" fill="hold" nodeType="withEffect">
                                  <p:stCondLst>
                                    <p:cond delay="150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47" presetClass="entr" presetSubtype="0" fill="hold" grpId="0" nodeType="with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5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par>
                                <p:cTn id="29" presetID="16" presetClass="entr" presetSubtype="37" fill="hold" grpId="0" nodeType="withEffect">
                                  <p:stCondLst>
                                    <p:cond delay="2000"/>
                                  </p:stCondLst>
                                  <p:childTnLst>
                                    <p:set>
                                      <p:cBhvr>
                                        <p:cTn id="30" dur="1" fill="hold">
                                          <p:stCondLst>
                                            <p:cond delay="0"/>
                                          </p:stCondLst>
                                        </p:cTn>
                                        <p:tgtEl>
                                          <p:spTgt spid="12"/>
                                        </p:tgtEl>
                                        <p:attrNameLst>
                                          <p:attrName>style.visibility</p:attrName>
                                        </p:attrNameLst>
                                      </p:cBhvr>
                                      <p:to>
                                        <p:strVal val="visible"/>
                                      </p:to>
                                    </p:set>
                                    <p:animEffect transition="in" filter="barn(outVertic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Rettangolo 7">
            <a:extLst>
              <a:ext uri="{FF2B5EF4-FFF2-40B4-BE49-F238E27FC236}">
                <a16:creationId xmlns:a16="http://schemas.microsoft.com/office/drawing/2014/main" id="{BADE8AD3-A609-4686-A942-DC90E20903A7}"/>
              </a:ext>
            </a:extLst>
          </p:cNvPr>
          <p:cNvSpPr/>
          <p:nvPr/>
        </p:nvSpPr>
        <p:spPr>
          <a:xfrm>
            <a:off x="5138493" y="553140"/>
            <a:ext cx="1915013" cy="400110"/>
          </a:xfrm>
          <a:prstGeom prst="rect">
            <a:avLst/>
          </a:prstGeom>
        </p:spPr>
        <p:txBody>
          <a:bodyPr wrap="square">
            <a:spAutoFit/>
          </a:bodyPr>
          <a:lstStyle/>
          <a:p>
            <a:pPr algn="ctr"/>
            <a:r>
              <a:rPr lang="it-IT" sz="2000" b="1">
                <a:solidFill>
                  <a:schemeClr val="accent1"/>
                </a:solidFill>
                <a:latin typeface="Times New Roman" panose="02020603050405020304" pitchFamily="18" charset="0"/>
                <a:cs typeface="Times New Roman" panose="02020603050405020304" pitchFamily="18" charset="0"/>
              </a:rPr>
              <a:t>Semantics [2]</a:t>
            </a:r>
          </a:p>
        </p:txBody>
      </p:sp>
      <p:sp>
        <p:nvSpPr>
          <p:cNvPr id="9" name="Rettangolo 8">
            <a:extLst>
              <a:ext uri="{FF2B5EF4-FFF2-40B4-BE49-F238E27FC236}">
                <a16:creationId xmlns:a16="http://schemas.microsoft.com/office/drawing/2014/main" id="{18DBE496-5E2F-4458-9193-BD3D57CF2507}"/>
              </a:ext>
            </a:extLst>
          </p:cNvPr>
          <p:cNvSpPr/>
          <p:nvPr/>
        </p:nvSpPr>
        <p:spPr>
          <a:xfrm>
            <a:off x="713591" y="1789541"/>
            <a:ext cx="2183802" cy="400110"/>
          </a:xfrm>
          <a:prstGeom prst="rect">
            <a:avLst/>
          </a:prstGeom>
        </p:spPr>
        <p:txBody>
          <a:bodyPr wrap="square">
            <a:spAutoFit/>
          </a:bodyPr>
          <a:lstStyle/>
          <a:p>
            <a:pPr algn="ctr"/>
            <a:r>
              <a:rPr lang="it-IT" sz="2000" b="1">
                <a:solidFill>
                  <a:schemeClr val="accent1"/>
                </a:solidFill>
                <a:latin typeface="Times New Roman" panose="02020603050405020304" pitchFamily="18" charset="0"/>
                <a:cs typeface="Times New Roman" panose="02020603050405020304" pitchFamily="18" charset="0"/>
              </a:rPr>
              <a:t>… for expressions</a:t>
            </a:r>
          </a:p>
        </p:txBody>
      </p:sp>
      <p:sp>
        <p:nvSpPr>
          <p:cNvPr id="10" name="Rettangolo 9">
            <a:extLst>
              <a:ext uri="{FF2B5EF4-FFF2-40B4-BE49-F238E27FC236}">
                <a16:creationId xmlns:a16="http://schemas.microsoft.com/office/drawing/2014/main" id="{B67FF171-44E1-44F1-AFA9-B8793B00D892}"/>
              </a:ext>
            </a:extLst>
          </p:cNvPr>
          <p:cNvSpPr/>
          <p:nvPr/>
        </p:nvSpPr>
        <p:spPr>
          <a:xfrm>
            <a:off x="713591" y="3314044"/>
            <a:ext cx="2087302" cy="400110"/>
          </a:xfrm>
          <a:prstGeom prst="rect">
            <a:avLst/>
          </a:prstGeom>
        </p:spPr>
        <p:txBody>
          <a:bodyPr wrap="square">
            <a:spAutoFit/>
          </a:bodyPr>
          <a:lstStyle/>
          <a:p>
            <a:pPr algn="ctr"/>
            <a:r>
              <a:rPr lang="it-IT" sz="2000" b="1">
                <a:solidFill>
                  <a:schemeClr val="accent1"/>
                </a:solidFill>
                <a:latin typeface="Times New Roman" panose="02020603050405020304" pitchFamily="18" charset="0"/>
                <a:cs typeface="Times New Roman" panose="02020603050405020304" pitchFamily="18" charset="0"/>
              </a:rPr>
              <a:t>… for commands</a:t>
            </a:r>
          </a:p>
        </p:txBody>
      </p:sp>
      <p:pic>
        <p:nvPicPr>
          <p:cNvPr id="4" name="Immagine 3">
            <a:extLst>
              <a:ext uri="{FF2B5EF4-FFF2-40B4-BE49-F238E27FC236}">
                <a16:creationId xmlns:a16="http://schemas.microsoft.com/office/drawing/2014/main" id="{A77DA860-206F-4510-85EA-B9A024B1E189}"/>
              </a:ext>
            </a:extLst>
          </p:cNvPr>
          <p:cNvPicPr>
            <a:picLocks noChangeAspect="1"/>
          </p:cNvPicPr>
          <p:nvPr/>
        </p:nvPicPr>
        <p:blipFill>
          <a:blip r:embed="rId5"/>
          <a:stretch>
            <a:fillRect/>
          </a:stretch>
        </p:blipFill>
        <p:spPr>
          <a:xfrm>
            <a:off x="3501452" y="1371582"/>
            <a:ext cx="7483323" cy="1636138"/>
          </a:xfrm>
          <a:prstGeom prst="rect">
            <a:avLst/>
          </a:prstGeom>
        </p:spPr>
      </p:pic>
      <p:pic>
        <p:nvPicPr>
          <p:cNvPr id="11" name="Immagine 10">
            <a:extLst>
              <a:ext uri="{FF2B5EF4-FFF2-40B4-BE49-F238E27FC236}">
                <a16:creationId xmlns:a16="http://schemas.microsoft.com/office/drawing/2014/main" id="{08520613-2845-41BD-B09E-14F4E8EEF0D1}"/>
              </a:ext>
            </a:extLst>
          </p:cNvPr>
          <p:cNvPicPr>
            <a:picLocks noChangeAspect="1"/>
          </p:cNvPicPr>
          <p:nvPr/>
        </p:nvPicPr>
        <p:blipFill>
          <a:blip r:embed="rId6"/>
          <a:stretch>
            <a:fillRect/>
          </a:stretch>
        </p:blipFill>
        <p:spPr>
          <a:xfrm>
            <a:off x="713591" y="3844384"/>
            <a:ext cx="10522417" cy="1486438"/>
          </a:xfrm>
          <a:prstGeom prst="rect">
            <a:avLst/>
          </a:prstGeom>
        </p:spPr>
      </p:pic>
    </p:spTree>
    <p:extLst>
      <p:ext uri="{BB962C8B-B14F-4D97-AF65-F5344CB8AC3E}">
        <p14:creationId xmlns:p14="http://schemas.microsoft.com/office/powerpoint/2010/main" val="342607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8"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0-#ppt_w/2"/>
                                          </p:val>
                                        </p:tav>
                                        <p:tav tm="100000">
                                          <p:val>
                                            <p:strVal val="#ppt_x"/>
                                          </p:val>
                                        </p:tav>
                                      </p:tavLst>
                                    </p:anim>
                                    <p:anim calcmode="lin" valueType="num">
                                      <p:cBhvr additive="base">
                                        <p:cTn id="11" dur="500" fill="hold"/>
                                        <p:tgtEl>
                                          <p:spTgt spid="9"/>
                                        </p:tgtEl>
                                        <p:attrNameLst>
                                          <p:attrName>ppt_y</p:attrName>
                                        </p:attrNameLst>
                                      </p:cBhvr>
                                      <p:tavLst>
                                        <p:tav tm="0">
                                          <p:val>
                                            <p:strVal val="#ppt_y"/>
                                          </p:val>
                                        </p:tav>
                                        <p:tav tm="100000">
                                          <p:val>
                                            <p:strVal val="#ppt_y"/>
                                          </p:val>
                                        </p:tav>
                                      </p:tavLst>
                                    </p:anim>
                                  </p:childTnLst>
                                </p:cTn>
                              </p:par>
                              <p:par>
                                <p:cTn id="12" presetID="22" presetClass="entr" presetSubtype="2" fill="hold" nodeType="with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Rettangolo 7">
            <a:extLst>
              <a:ext uri="{FF2B5EF4-FFF2-40B4-BE49-F238E27FC236}">
                <a16:creationId xmlns:a16="http://schemas.microsoft.com/office/drawing/2014/main" id="{F0B406B5-49C2-47BF-B2BB-F81AED219AC9}"/>
              </a:ext>
            </a:extLst>
          </p:cNvPr>
          <p:cNvSpPr/>
          <p:nvPr/>
        </p:nvSpPr>
        <p:spPr>
          <a:xfrm>
            <a:off x="3619041" y="496734"/>
            <a:ext cx="4953918" cy="400110"/>
          </a:xfrm>
          <a:prstGeom prst="rect">
            <a:avLst/>
          </a:prstGeom>
        </p:spPr>
        <p:txBody>
          <a:bodyPr wrap="square">
            <a:spAutoFit/>
          </a:bodyPr>
          <a:lstStyle/>
          <a:p>
            <a:pPr algn="ctr"/>
            <a:r>
              <a:rPr lang="it-IT" sz="2000" b="1">
                <a:solidFill>
                  <a:srgbClr val="C00000"/>
                </a:solidFill>
                <a:latin typeface="Times New Roman" panose="02020603050405020304" pitchFamily="18" charset="0"/>
                <a:cs typeface="Times New Roman" panose="02020603050405020304" pitchFamily="18" charset="0"/>
              </a:rPr>
              <a:t>Gradual Release for the enriched language</a:t>
            </a:r>
          </a:p>
        </p:txBody>
      </p:sp>
      <p:sp>
        <p:nvSpPr>
          <p:cNvPr id="9" name="Rettangolo 8">
            <a:extLst>
              <a:ext uri="{FF2B5EF4-FFF2-40B4-BE49-F238E27FC236}">
                <a16:creationId xmlns:a16="http://schemas.microsoft.com/office/drawing/2014/main" id="{05ADAC8B-4B52-4BCF-920E-4898D54C8F90}"/>
              </a:ext>
            </a:extLst>
          </p:cNvPr>
          <p:cNvSpPr/>
          <p:nvPr/>
        </p:nvSpPr>
        <p:spPr>
          <a:xfrm>
            <a:off x="853323" y="1253806"/>
            <a:ext cx="4742277" cy="800219"/>
          </a:xfrm>
          <a:prstGeom prst="rect">
            <a:avLst/>
          </a:prstGeom>
        </p:spPr>
        <p:txBody>
          <a:bodyPr wrap="square">
            <a:spAutoFit/>
          </a:bodyPr>
          <a:lstStyle/>
          <a:p>
            <a:r>
              <a:rPr lang="it-IT"/>
              <a:t>Introducing an </a:t>
            </a:r>
            <a:r>
              <a:rPr lang="it-IT" i="1"/>
              <a:t>initial-vector </a:t>
            </a:r>
            <a:r>
              <a:rPr lang="it-IT"/>
              <a:t>in </a:t>
            </a:r>
            <a:r>
              <a:rPr lang="el-GR" sz="2800"/>
              <a:t>ε</a:t>
            </a:r>
            <a:r>
              <a:rPr lang="el-GR" sz="1400"/>
              <a:t>γ</a:t>
            </a:r>
            <a:r>
              <a:rPr lang="it-IT"/>
              <a:t>, we define that two ciphertexts are </a:t>
            </a:r>
            <a:r>
              <a:rPr lang="it-IT" b="1" i="1"/>
              <a:t>low-related</a:t>
            </a:r>
            <a:r>
              <a:rPr lang="it-IT" i="1"/>
              <a:t> if:</a:t>
            </a:r>
            <a:endParaRPr lang="it-IT" sz="2000">
              <a:latin typeface="Times New Roman" panose="02020603050405020304" pitchFamily="18" charset="0"/>
              <a:cs typeface="Times New Roman" panose="02020603050405020304" pitchFamily="18" charset="0"/>
            </a:endParaRPr>
          </a:p>
        </p:txBody>
      </p:sp>
      <p:sp>
        <p:nvSpPr>
          <p:cNvPr id="10" name="Rettangolo 9">
            <a:extLst>
              <a:ext uri="{FF2B5EF4-FFF2-40B4-BE49-F238E27FC236}">
                <a16:creationId xmlns:a16="http://schemas.microsoft.com/office/drawing/2014/main" id="{7300B296-E360-4DD3-B556-7BCD27DF9CDF}"/>
              </a:ext>
            </a:extLst>
          </p:cNvPr>
          <p:cNvSpPr/>
          <p:nvPr/>
        </p:nvSpPr>
        <p:spPr>
          <a:xfrm>
            <a:off x="489106" y="2613716"/>
            <a:ext cx="4953918" cy="400110"/>
          </a:xfrm>
          <a:prstGeom prst="rect">
            <a:avLst/>
          </a:prstGeom>
        </p:spPr>
        <p:txBody>
          <a:bodyPr wrap="square">
            <a:spAutoFit/>
          </a:bodyPr>
          <a:lstStyle/>
          <a:p>
            <a:pPr algn="ctr"/>
            <a:r>
              <a:rPr lang="it-IT" sz="2000" b="1">
                <a:solidFill>
                  <a:schemeClr val="accent1"/>
                </a:solidFill>
                <a:latin typeface="Times New Roman" panose="02020603050405020304" pitchFamily="18" charset="0"/>
                <a:cs typeface="Times New Roman" panose="02020603050405020304" pitchFamily="18" charset="0"/>
              </a:rPr>
              <a:t>Low-equivalence on event sequences</a:t>
            </a:r>
          </a:p>
        </p:txBody>
      </p:sp>
      <p:sp>
        <p:nvSpPr>
          <p:cNvPr id="11" name="Rettangolo 10">
            <a:extLst>
              <a:ext uri="{FF2B5EF4-FFF2-40B4-BE49-F238E27FC236}">
                <a16:creationId xmlns:a16="http://schemas.microsoft.com/office/drawing/2014/main" id="{FB8C851C-099D-4ABD-938C-CF4B17A63E33}"/>
              </a:ext>
            </a:extLst>
          </p:cNvPr>
          <p:cNvSpPr/>
          <p:nvPr/>
        </p:nvSpPr>
        <p:spPr>
          <a:xfrm>
            <a:off x="2795728" y="3028890"/>
            <a:ext cx="6843051" cy="400110"/>
          </a:xfrm>
          <a:prstGeom prst="rect">
            <a:avLst/>
          </a:prstGeom>
        </p:spPr>
        <p:txBody>
          <a:bodyPr wrap="square">
            <a:spAutoFit/>
          </a:bodyPr>
          <a:lstStyle/>
          <a:p>
            <a:r>
              <a:rPr lang="it-IT" sz="2000">
                <a:latin typeface="Times New Roman" panose="02020603050405020304" pitchFamily="18" charset="0"/>
                <a:cs typeface="Times New Roman" panose="02020603050405020304" pitchFamily="18" charset="0"/>
              </a:rPr>
              <a:t>If </a:t>
            </a:r>
            <a:r>
              <a:rPr lang="it-IT" sz="2000" b="1" i="1">
                <a:solidFill>
                  <a:schemeClr val="accent6">
                    <a:lumMod val="75000"/>
                  </a:schemeClr>
                </a:solidFill>
                <a:latin typeface="Times New Roman" panose="02020603050405020304" pitchFamily="18" charset="0"/>
                <a:cs typeface="Times New Roman" panose="02020603050405020304" pitchFamily="18" charset="0"/>
              </a:rPr>
              <a:t>encrypt</a:t>
            </a:r>
            <a:r>
              <a:rPr lang="it-IT" sz="2000" i="1" baseline="-25000">
                <a:solidFill>
                  <a:schemeClr val="accent6">
                    <a:lumMod val="75000"/>
                  </a:schemeClr>
                </a:solidFill>
                <a:latin typeface="Times New Roman" panose="02020603050405020304" pitchFamily="18" charset="0"/>
                <a:cs typeface="Times New Roman" panose="02020603050405020304" pitchFamily="18" charset="0"/>
              </a:rPr>
              <a:t>HK</a:t>
            </a:r>
            <a:r>
              <a:rPr lang="it-IT" sz="2000" i="1">
                <a:solidFill>
                  <a:schemeClr val="accent6">
                    <a:lumMod val="75000"/>
                  </a:schemeClr>
                </a:solidFill>
                <a:latin typeface="Times New Roman" panose="02020603050405020304" pitchFamily="18" charset="0"/>
                <a:cs typeface="Times New Roman" panose="02020603050405020304" pitchFamily="18" charset="0"/>
              </a:rPr>
              <a:t>(k</a:t>
            </a:r>
            <a:r>
              <a:rPr lang="it-IT" sz="2000" i="1" baseline="-25000">
                <a:solidFill>
                  <a:schemeClr val="accent6">
                    <a:lumMod val="75000"/>
                  </a:schemeClr>
                </a:solidFill>
                <a:latin typeface="Times New Roman" panose="02020603050405020304" pitchFamily="18" charset="0"/>
                <a:cs typeface="Times New Roman" panose="02020603050405020304" pitchFamily="18" charset="0"/>
              </a:rPr>
              <a:t>1</a:t>
            </a:r>
            <a:r>
              <a:rPr lang="it-IT" sz="2000" i="1">
                <a:solidFill>
                  <a:schemeClr val="accent6">
                    <a:lumMod val="75000"/>
                  </a:schemeClr>
                </a:solidFill>
                <a:latin typeface="Times New Roman" panose="02020603050405020304" pitchFamily="18" charset="0"/>
                <a:cs typeface="Times New Roman" panose="02020603050405020304" pitchFamily="18" charset="0"/>
              </a:rPr>
              <a:t>,(x,k</a:t>
            </a:r>
            <a:r>
              <a:rPr lang="it-IT" sz="2000" i="1" baseline="-25000">
                <a:solidFill>
                  <a:schemeClr val="accent6">
                    <a:lumMod val="75000"/>
                  </a:schemeClr>
                </a:solidFill>
                <a:latin typeface="Times New Roman" panose="02020603050405020304" pitchFamily="18" charset="0"/>
                <a:cs typeface="Times New Roman" panose="02020603050405020304" pitchFamily="18" charset="0"/>
              </a:rPr>
              <a:t>2</a:t>
            </a:r>
            <a:r>
              <a:rPr lang="it-IT" sz="2000" i="1">
                <a:solidFill>
                  <a:schemeClr val="accent6">
                    <a:lumMod val="75000"/>
                  </a:schemeClr>
                </a:solidFill>
                <a:latin typeface="Times New Roman" panose="02020603050405020304" pitchFamily="18" charset="0"/>
                <a:cs typeface="Times New Roman" panose="02020603050405020304" pitchFamily="18" charset="0"/>
              </a:rPr>
              <a:t>))</a:t>
            </a:r>
            <a:r>
              <a:rPr lang="it-IT" sz="2000" i="1">
                <a:latin typeface="Times New Roman" panose="02020603050405020304" pitchFamily="18" charset="0"/>
                <a:cs typeface="Times New Roman" panose="02020603050405020304" pitchFamily="18" charset="0"/>
              </a:rPr>
              <a:t> </a:t>
            </a:r>
            <a:r>
              <a:rPr lang="it-IT" sz="2000">
                <a:latin typeface="Times New Roman" panose="02020603050405020304" pitchFamily="18" charset="0"/>
                <a:cs typeface="Times New Roman" panose="02020603050405020304" pitchFamily="18" charset="0"/>
              </a:rPr>
              <a:t>and then releasing </a:t>
            </a:r>
            <a:r>
              <a:rPr lang="it-IT" sz="2000" i="1">
                <a:solidFill>
                  <a:schemeClr val="accent6">
                    <a:lumMod val="75000"/>
                  </a:schemeClr>
                </a:solidFill>
                <a:latin typeface="Times New Roman" panose="02020603050405020304" pitchFamily="18" charset="0"/>
                <a:cs typeface="Times New Roman" panose="02020603050405020304" pitchFamily="18" charset="0"/>
              </a:rPr>
              <a:t>k</a:t>
            </a:r>
            <a:r>
              <a:rPr lang="it-IT" sz="2000" i="1" baseline="-25000">
                <a:solidFill>
                  <a:schemeClr val="accent6">
                    <a:lumMod val="75000"/>
                  </a:schemeClr>
                </a:solidFill>
                <a:latin typeface="Times New Roman" panose="02020603050405020304" pitchFamily="18" charset="0"/>
                <a:cs typeface="Times New Roman" panose="02020603050405020304" pitchFamily="18" charset="0"/>
              </a:rPr>
              <a:t>1</a:t>
            </a:r>
            <a:r>
              <a:rPr lang="it-IT" sz="2000" i="1">
                <a:latin typeface="Times New Roman" panose="02020603050405020304" pitchFamily="18" charset="0"/>
                <a:cs typeface="Times New Roman" panose="02020603050405020304" pitchFamily="18" charset="0"/>
              </a:rPr>
              <a:t>, </a:t>
            </a:r>
            <a:r>
              <a:rPr lang="it-IT" sz="2000" i="1">
                <a:solidFill>
                  <a:srgbClr val="FF0000"/>
                </a:solidFill>
                <a:latin typeface="Times New Roman" panose="02020603050405020304" pitchFamily="18" charset="0"/>
                <a:cs typeface="Times New Roman" panose="02020603050405020304" pitchFamily="18" charset="0"/>
              </a:rPr>
              <a:t>k</a:t>
            </a:r>
            <a:r>
              <a:rPr lang="it-IT" sz="2000" i="1" baseline="-25000">
                <a:solidFill>
                  <a:srgbClr val="FF0000"/>
                </a:solidFill>
                <a:latin typeface="Times New Roman" panose="02020603050405020304" pitchFamily="18" charset="0"/>
                <a:cs typeface="Times New Roman" panose="02020603050405020304" pitchFamily="18" charset="0"/>
              </a:rPr>
              <a:t>2</a:t>
            </a:r>
            <a:r>
              <a:rPr lang="it-IT" sz="2000" i="1">
                <a:solidFill>
                  <a:srgbClr val="FF0000"/>
                </a:solidFill>
                <a:latin typeface="Times New Roman" panose="02020603050405020304" pitchFamily="18" charset="0"/>
                <a:cs typeface="Times New Roman" panose="02020603050405020304" pitchFamily="18" charset="0"/>
              </a:rPr>
              <a:t> isn’t added to R</a:t>
            </a:r>
            <a:endParaRPr lang="it-IT" sz="2000" i="1" baseline="-25000">
              <a:solidFill>
                <a:srgbClr val="FF0000"/>
              </a:solidFill>
              <a:latin typeface="Times New Roman" panose="02020603050405020304" pitchFamily="18" charset="0"/>
              <a:cs typeface="Times New Roman" panose="02020603050405020304" pitchFamily="18" charset="0"/>
            </a:endParaRPr>
          </a:p>
        </p:txBody>
      </p:sp>
      <p:sp>
        <p:nvSpPr>
          <p:cNvPr id="12" name="Rettangolo 11">
            <a:extLst>
              <a:ext uri="{FF2B5EF4-FFF2-40B4-BE49-F238E27FC236}">
                <a16:creationId xmlns:a16="http://schemas.microsoft.com/office/drawing/2014/main" id="{9A089E3A-34F7-4E4B-8147-455DD83BE2C2}"/>
              </a:ext>
            </a:extLst>
          </p:cNvPr>
          <p:cNvSpPr/>
          <p:nvPr/>
        </p:nvSpPr>
        <p:spPr>
          <a:xfrm>
            <a:off x="837442" y="3747823"/>
            <a:ext cx="4257246" cy="646331"/>
          </a:xfrm>
          <a:prstGeom prst="rect">
            <a:avLst/>
          </a:prstGeom>
        </p:spPr>
        <p:txBody>
          <a:bodyPr wrap="square">
            <a:spAutoFit/>
          </a:bodyPr>
          <a:lstStyle/>
          <a:p>
            <a:r>
              <a:rPr lang="it-IT">
                <a:latin typeface="Times New Roman" panose="02020603050405020304" pitchFamily="18" charset="0"/>
                <a:cs typeface="Times New Roman" panose="02020603050405020304" pitchFamily="18" charset="0"/>
              </a:rPr>
              <a:t>So we start with </a:t>
            </a:r>
            <a:r>
              <a:rPr lang="it-IT" i="1">
                <a:latin typeface="Times New Roman" panose="02020603050405020304" pitchFamily="18" charset="0"/>
                <a:cs typeface="Times New Roman" panose="02020603050405020304" pitchFamily="18" charset="0"/>
              </a:rPr>
              <a:t>(M, G, ∅) </a:t>
            </a:r>
            <a:r>
              <a:rPr lang="it-IT">
                <a:latin typeface="Times New Roman" panose="02020603050405020304" pitchFamily="18" charset="0"/>
                <a:cs typeface="Times New Roman" panose="02020603050405020304" pitchFamily="18" charset="0"/>
              </a:rPr>
              <a:t>and define the </a:t>
            </a:r>
            <a:r>
              <a:rPr lang="it-IT">
                <a:solidFill>
                  <a:schemeClr val="accent2"/>
                </a:solidFill>
                <a:latin typeface="Times New Roman" panose="02020603050405020304" pitchFamily="18" charset="0"/>
                <a:cs typeface="Times New Roman" panose="02020603050405020304" pitchFamily="18" charset="0"/>
              </a:rPr>
              <a:t>set of possible low events </a:t>
            </a:r>
            <a:r>
              <a:rPr lang="it-IT">
                <a:latin typeface="Times New Roman" panose="02020603050405020304" pitchFamily="18" charset="0"/>
                <a:cs typeface="Times New Roman" panose="02020603050405020304" pitchFamily="18" charset="0"/>
              </a:rPr>
              <a:t>as:</a:t>
            </a:r>
            <a:endParaRPr lang="it-IT" i="1" baseline="-25000">
              <a:latin typeface="Times New Roman" panose="02020603050405020304" pitchFamily="18" charset="0"/>
              <a:cs typeface="Times New Roman" panose="02020603050405020304" pitchFamily="18" charset="0"/>
            </a:endParaRPr>
          </a:p>
        </p:txBody>
      </p:sp>
      <p:sp>
        <p:nvSpPr>
          <p:cNvPr id="13" name="Rettangolo 12">
            <a:extLst>
              <a:ext uri="{FF2B5EF4-FFF2-40B4-BE49-F238E27FC236}">
                <a16:creationId xmlns:a16="http://schemas.microsoft.com/office/drawing/2014/main" id="{81464D8D-398D-40DD-8490-E3EBE8257FA3}"/>
              </a:ext>
            </a:extLst>
          </p:cNvPr>
          <p:cNvSpPr/>
          <p:nvPr/>
        </p:nvSpPr>
        <p:spPr>
          <a:xfrm>
            <a:off x="837442" y="4539163"/>
            <a:ext cx="3142887" cy="646331"/>
          </a:xfrm>
          <a:prstGeom prst="rect">
            <a:avLst/>
          </a:prstGeom>
        </p:spPr>
        <p:txBody>
          <a:bodyPr wrap="square">
            <a:spAutoFit/>
          </a:bodyPr>
          <a:lstStyle/>
          <a:p>
            <a:r>
              <a:rPr lang="it-IT">
                <a:latin typeface="Times New Roman" panose="02020603050405020304" pitchFamily="18" charset="0"/>
                <a:cs typeface="Times New Roman" panose="02020603050405020304" pitchFamily="18" charset="0"/>
              </a:rPr>
              <a:t>... which defines the </a:t>
            </a:r>
            <a:r>
              <a:rPr lang="it-IT">
                <a:solidFill>
                  <a:schemeClr val="accent2"/>
                </a:solidFill>
                <a:latin typeface="Times New Roman" panose="02020603050405020304" pitchFamily="18" charset="0"/>
                <a:cs typeface="Times New Roman" panose="02020603050405020304" pitchFamily="18" charset="0"/>
              </a:rPr>
              <a:t>attacker’s knowledge</a:t>
            </a:r>
            <a:r>
              <a:rPr lang="it-IT">
                <a:latin typeface="Times New Roman" panose="02020603050405020304" pitchFamily="18" charset="0"/>
                <a:cs typeface="Times New Roman" panose="02020603050405020304" pitchFamily="18" charset="0"/>
              </a:rPr>
              <a:t> as:</a:t>
            </a:r>
            <a:endParaRPr lang="it-IT" i="1" baseline="-25000">
              <a:latin typeface="Times New Roman" panose="02020603050405020304" pitchFamily="18" charset="0"/>
              <a:cs typeface="Times New Roman" panose="02020603050405020304" pitchFamily="18" charset="0"/>
            </a:endParaRPr>
          </a:p>
        </p:txBody>
      </p:sp>
      <p:pic>
        <p:nvPicPr>
          <p:cNvPr id="14" name="Immagine 13">
            <a:extLst>
              <a:ext uri="{FF2B5EF4-FFF2-40B4-BE49-F238E27FC236}">
                <a16:creationId xmlns:a16="http://schemas.microsoft.com/office/drawing/2014/main" id="{F45ED715-7A39-4903-9B4A-EC4FBB2CAE70}"/>
              </a:ext>
            </a:extLst>
          </p:cNvPr>
          <p:cNvPicPr>
            <a:picLocks noChangeAspect="1"/>
          </p:cNvPicPr>
          <p:nvPr/>
        </p:nvPicPr>
        <p:blipFill>
          <a:blip r:embed="rId5"/>
          <a:stretch>
            <a:fillRect/>
          </a:stretch>
        </p:blipFill>
        <p:spPr>
          <a:xfrm>
            <a:off x="4334774" y="4559641"/>
            <a:ext cx="3980887" cy="398856"/>
          </a:xfrm>
          <a:prstGeom prst="rect">
            <a:avLst/>
          </a:prstGeom>
        </p:spPr>
      </p:pic>
      <p:pic>
        <p:nvPicPr>
          <p:cNvPr id="15" name="Immagine 14">
            <a:extLst>
              <a:ext uri="{FF2B5EF4-FFF2-40B4-BE49-F238E27FC236}">
                <a16:creationId xmlns:a16="http://schemas.microsoft.com/office/drawing/2014/main" id="{5C479EF3-1E5A-41EA-8223-7D525F177B15}"/>
              </a:ext>
            </a:extLst>
          </p:cNvPr>
          <p:cNvPicPr>
            <a:picLocks noChangeAspect="1"/>
          </p:cNvPicPr>
          <p:nvPr/>
        </p:nvPicPr>
        <p:blipFill>
          <a:blip r:embed="rId6"/>
          <a:stretch>
            <a:fillRect/>
          </a:stretch>
        </p:blipFill>
        <p:spPr>
          <a:xfrm>
            <a:off x="5443024" y="4913429"/>
            <a:ext cx="4684012" cy="528214"/>
          </a:xfrm>
          <a:prstGeom prst="rect">
            <a:avLst/>
          </a:prstGeom>
        </p:spPr>
      </p:pic>
      <p:pic>
        <p:nvPicPr>
          <p:cNvPr id="16" name="Immagine 15">
            <a:extLst>
              <a:ext uri="{FF2B5EF4-FFF2-40B4-BE49-F238E27FC236}">
                <a16:creationId xmlns:a16="http://schemas.microsoft.com/office/drawing/2014/main" id="{57E92A0B-C32E-4229-94D7-C7EE9DCBD69B}"/>
              </a:ext>
            </a:extLst>
          </p:cNvPr>
          <p:cNvPicPr>
            <a:picLocks noChangeAspect="1"/>
          </p:cNvPicPr>
          <p:nvPr/>
        </p:nvPicPr>
        <p:blipFill>
          <a:blip r:embed="rId7"/>
          <a:stretch>
            <a:fillRect/>
          </a:stretch>
        </p:blipFill>
        <p:spPr>
          <a:xfrm>
            <a:off x="5201945" y="3687407"/>
            <a:ext cx="5057574" cy="484974"/>
          </a:xfrm>
          <a:prstGeom prst="rect">
            <a:avLst/>
          </a:prstGeom>
        </p:spPr>
      </p:pic>
      <p:pic>
        <p:nvPicPr>
          <p:cNvPr id="17" name="Immagine 16">
            <a:extLst>
              <a:ext uri="{FF2B5EF4-FFF2-40B4-BE49-F238E27FC236}">
                <a16:creationId xmlns:a16="http://schemas.microsoft.com/office/drawing/2014/main" id="{CFC841FC-FA1D-4091-9455-94A5A791EC5F}"/>
              </a:ext>
            </a:extLst>
          </p:cNvPr>
          <p:cNvPicPr>
            <a:picLocks noChangeAspect="1"/>
          </p:cNvPicPr>
          <p:nvPr/>
        </p:nvPicPr>
        <p:blipFill>
          <a:blip r:embed="rId8"/>
          <a:stretch>
            <a:fillRect/>
          </a:stretch>
        </p:blipFill>
        <p:spPr>
          <a:xfrm>
            <a:off x="6096000" y="1653919"/>
            <a:ext cx="5001323" cy="400106"/>
          </a:xfrm>
          <a:prstGeom prst="rect">
            <a:avLst/>
          </a:prstGeom>
        </p:spPr>
      </p:pic>
    </p:spTree>
    <p:extLst>
      <p:ext uri="{BB962C8B-B14F-4D97-AF65-F5344CB8AC3E}">
        <p14:creationId xmlns:p14="http://schemas.microsoft.com/office/powerpoint/2010/main" val="289839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 presetClass="entr" presetSubtype="8" fill="hold" grpId="0" nodeType="withEffect">
                                  <p:stCondLst>
                                    <p:cond delay="75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125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32"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ircle(out)">
                                      <p:cBhvr>
                                        <p:cTn id="28" dur="2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42" presetClass="entr" presetSubtype="0" fill="hold" nodeType="withEffect">
                                  <p:stCondLst>
                                    <p:cond delay="50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125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0-#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par>
                                <p:cTn id="44" presetID="42" presetClass="entr" presetSubtype="0" fill="hold" nodeType="withEffect">
                                  <p:stCondLst>
                                    <p:cond delay="175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175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Rettangolo 7">
            <a:extLst>
              <a:ext uri="{FF2B5EF4-FFF2-40B4-BE49-F238E27FC236}">
                <a16:creationId xmlns:a16="http://schemas.microsoft.com/office/drawing/2014/main" id="{946DC16C-5D52-4E7F-A6C4-3F172650DCB2}"/>
              </a:ext>
            </a:extLst>
          </p:cNvPr>
          <p:cNvSpPr/>
          <p:nvPr/>
        </p:nvSpPr>
        <p:spPr>
          <a:xfrm>
            <a:off x="3493784" y="1194040"/>
            <a:ext cx="5204429" cy="523220"/>
          </a:xfrm>
          <a:prstGeom prst="rect">
            <a:avLst/>
          </a:prstGeom>
        </p:spPr>
        <p:txBody>
          <a:bodyPr wrap="square">
            <a:spAutoFit/>
          </a:bodyPr>
          <a:lstStyle/>
          <a:p>
            <a:pPr algn="ctr"/>
            <a:r>
              <a:rPr lang="it-IT" sz="2800" b="1">
                <a:solidFill>
                  <a:srgbClr val="C00000"/>
                </a:solidFill>
                <a:latin typeface="Times New Roman" panose="02020603050405020304" pitchFamily="18" charset="0"/>
                <a:cs typeface="Times New Roman" panose="02020603050405020304" pitchFamily="18" charset="0"/>
              </a:rPr>
              <a:t>Definition of Gradual Release</a:t>
            </a:r>
          </a:p>
        </p:txBody>
      </p:sp>
      <p:sp>
        <p:nvSpPr>
          <p:cNvPr id="9" name="Rettangolo 8">
            <a:extLst>
              <a:ext uri="{FF2B5EF4-FFF2-40B4-BE49-F238E27FC236}">
                <a16:creationId xmlns:a16="http://schemas.microsoft.com/office/drawing/2014/main" id="{BECCD578-3A0F-4A88-A7D7-9FA0743F6EBA}"/>
              </a:ext>
            </a:extLst>
          </p:cNvPr>
          <p:cNvSpPr/>
          <p:nvPr/>
        </p:nvSpPr>
        <p:spPr>
          <a:xfrm>
            <a:off x="2666784" y="2301911"/>
            <a:ext cx="6858428" cy="1347202"/>
          </a:xfrm>
          <a:prstGeom prst="rect">
            <a:avLst/>
          </a:prstGeom>
        </p:spPr>
        <p:txBody>
          <a:bodyPr wrap="square">
            <a:spAutoFit/>
          </a:bodyPr>
          <a:lstStyle/>
          <a:p>
            <a:r>
              <a:rPr lang="it-IT" sz="2000" i="1">
                <a:latin typeface="Times New Roman" panose="02020603050405020304" pitchFamily="18" charset="0"/>
                <a:cs typeface="Times New Roman" panose="02020603050405020304" pitchFamily="18" charset="0"/>
              </a:rPr>
              <a:t>A command c satisfies gradual release if for all low projections of initial environments E</a:t>
            </a:r>
            <a:r>
              <a:rPr lang="it-IT" sz="2000" i="1" spc="-800" baseline="30000">
                <a:latin typeface="Times New Roman" panose="02020603050405020304" pitchFamily="18" charset="0"/>
                <a:cs typeface="Times New Roman" panose="02020603050405020304" pitchFamily="18" charset="0"/>
              </a:rPr>
              <a:t>0</a:t>
            </a:r>
            <a:r>
              <a:rPr lang="it-IT" sz="2000" i="1" spc="-800" baseline="-25000">
                <a:latin typeface="Times New Roman" panose="02020603050405020304" pitchFamily="18" charset="0"/>
                <a:cs typeface="Times New Roman" panose="02020603050405020304" pitchFamily="18" charset="0"/>
              </a:rPr>
              <a:t>L</a:t>
            </a:r>
            <a:r>
              <a:rPr lang="it-IT" sz="2000" i="1">
                <a:latin typeface="Times New Roman" panose="02020603050405020304" pitchFamily="18" charset="0"/>
                <a:cs typeface="Times New Roman" panose="02020603050405020304" pitchFamily="18" charset="0"/>
              </a:rPr>
              <a:t>  such that R</a:t>
            </a:r>
            <a:r>
              <a:rPr lang="it-IT" sz="2000" i="1" baseline="30000">
                <a:latin typeface="Times New Roman" panose="02020603050405020304" pitchFamily="18" charset="0"/>
                <a:cs typeface="Times New Roman" panose="02020603050405020304" pitchFamily="18" charset="0"/>
              </a:rPr>
              <a:t>0</a:t>
            </a:r>
            <a:r>
              <a:rPr lang="it-IT" sz="2000" i="1">
                <a:latin typeface="Times New Roman" panose="02020603050405020304" pitchFamily="18" charset="0"/>
                <a:cs typeface="Times New Roman" panose="02020603050405020304" pitchFamily="18" charset="0"/>
              </a:rPr>
              <a:t> = ∅ and sequences of low events l </a:t>
            </a:r>
            <a:r>
              <a:rPr lang="it-IT" i="1">
                <a:latin typeface="Times New Roman" panose="02020603050405020304" pitchFamily="18" charset="0"/>
                <a:cs typeface="Times New Roman" panose="02020603050405020304" pitchFamily="18" charset="0"/>
              </a:rPr>
              <a:t>∈ L(c, </a:t>
            </a:r>
            <a:r>
              <a:rPr lang="it-IT" sz="2000" i="1">
                <a:latin typeface="Times New Roman" panose="02020603050405020304" pitchFamily="18" charset="0"/>
                <a:cs typeface="Times New Roman" panose="02020603050405020304" pitchFamily="18" charset="0"/>
              </a:rPr>
              <a:t>E</a:t>
            </a:r>
            <a:r>
              <a:rPr lang="it-IT" sz="2000" i="1" spc="-800" baseline="30000">
                <a:latin typeface="Times New Roman" panose="02020603050405020304" pitchFamily="18" charset="0"/>
                <a:cs typeface="Times New Roman" panose="02020603050405020304" pitchFamily="18" charset="0"/>
              </a:rPr>
              <a:t>0</a:t>
            </a:r>
            <a:r>
              <a:rPr lang="it-IT" sz="2000" i="1" spc="-800" baseline="-25000">
                <a:latin typeface="Times New Roman" panose="02020603050405020304" pitchFamily="18" charset="0"/>
                <a:cs typeface="Times New Roman" panose="02020603050405020304" pitchFamily="18" charset="0"/>
              </a:rPr>
              <a:t>L</a:t>
            </a:r>
            <a:r>
              <a:rPr lang="it-IT" sz="2000" i="1">
                <a:latin typeface="Times New Roman" panose="02020603050405020304" pitchFamily="18" charset="0"/>
                <a:cs typeface="Times New Roman" panose="02020603050405020304" pitchFamily="18" charset="0"/>
              </a:rPr>
              <a:t> ), where l</a:t>
            </a:r>
            <a:r>
              <a:rPr lang="it-IT" sz="2000" i="1" baseline="-25000">
                <a:latin typeface="Times New Roman" panose="02020603050405020304" pitchFamily="18" charset="0"/>
                <a:cs typeface="Times New Roman" panose="02020603050405020304" pitchFamily="18" charset="0"/>
              </a:rPr>
              <a:t>n</a:t>
            </a:r>
            <a:r>
              <a:rPr lang="it-IT" sz="2000" i="1">
                <a:latin typeface="Times New Roman" panose="02020603050405020304" pitchFamily="18" charset="0"/>
                <a:cs typeface="Times New Roman" panose="02020603050405020304" pitchFamily="18" charset="0"/>
              </a:rPr>
              <a:t> = (l</a:t>
            </a:r>
            <a:r>
              <a:rPr lang="it-IT" sz="2000" i="1" baseline="-25000">
                <a:latin typeface="Times New Roman" panose="02020603050405020304" pitchFamily="18" charset="0"/>
                <a:cs typeface="Times New Roman" panose="02020603050405020304" pitchFamily="18" charset="0"/>
              </a:rPr>
              <a:t>1</a:t>
            </a:r>
            <a:r>
              <a:rPr lang="it-IT" sz="2000" i="1">
                <a:latin typeface="Times New Roman" panose="02020603050405020304" pitchFamily="18" charset="0"/>
                <a:cs typeface="Times New Roman" panose="02020603050405020304" pitchFamily="18" charset="0"/>
              </a:rPr>
              <a:t>, …, l</a:t>
            </a:r>
            <a:r>
              <a:rPr lang="it-IT" sz="2000" i="1" baseline="-25000">
                <a:latin typeface="Times New Roman" panose="02020603050405020304" pitchFamily="18" charset="0"/>
                <a:cs typeface="Times New Roman" panose="02020603050405020304" pitchFamily="18" charset="0"/>
              </a:rPr>
              <a:t>n</a:t>
            </a:r>
            <a:r>
              <a:rPr lang="it-IT" sz="2000" i="1">
                <a:latin typeface="Times New Roman" panose="02020603050405020304" pitchFamily="18" charset="0"/>
                <a:cs typeface="Times New Roman" panose="02020603050405020304" pitchFamily="18" charset="0"/>
              </a:rPr>
              <a:t>), n </a:t>
            </a:r>
            <a:r>
              <a:rPr lang="it-IT" i="1">
                <a:latin typeface="Times New Roman" panose="02020603050405020304" pitchFamily="18" charset="0"/>
                <a:cs typeface="Times New Roman" panose="02020603050405020304" pitchFamily="18" charset="0"/>
              </a:rPr>
              <a:t> ≥ 1</a:t>
            </a:r>
            <a:r>
              <a:rPr lang="it-IT" sz="2000" i="1">
                <a:latin typeface="Times New Roman" panose="02020603050405020304" pitchFamily="18" charset="0"/>
                <a:cs typeface="Times New Roman" panose="02020603050405020304" pitchFamily="18" charset="0"/>
              </a:rPr>
              <a:t>, of which l</a:t>
            </a:r>
            <a:r>
              <a:rPr lang="it-IT" sz="2000" i="1" baseline="-25000">
                <a:latin typeface="Times New Roman" panose="02020603050405020304" pitchFamily="18" charset="0"/>
                <a:cs typeface="Times New Roman" panose="02020603050405020304" pitchFamily="18" charset="0"/>
              </a:rPr>
              <a:t>r1</a:t>
            </a:r>
            <a:r>
              <a:rPr lang="it-IT" sz="2000" i="1">
                <a:latin typeface="Times New Roman" panose="02020603050405020304" pitchFamily="18" charset="0"/>
                <a:cs typeface="Times New Roman" panose="02020603050405020304" pitchFamily="18" charset="0"/>
              </a:rPr>
              <a:t>, …, l</a:t>
            </a:r>
            <a:r>
              <a:rPr lang="it-IT" sz="2000" i="1" baseline="-25000">
                <a:latin typeface="Times New Roman" panose="02020603050405020304" pitchFamily="18" charset="0"/>
                <a:cs typeface="Times New Roman" panose="02020603050405020304" pitchFamily="18" charset="0"/>
              </a:rPr>
              <a:t>rn</a:t>
            </a:r>
            <a:r>
              <a:rPr lang="it-IT" sz="2000" i="1">
                <a:latin typeface="Times New Roman" panose="02020603050405020304" pitchFamily="18" charset="0"/>
                <a:cs typeface="Times New Roman" panose="02020603050405020304" pitchFamily="18" charset="0"/>
              </a:rPr>
              <a:t> are all release events, we have:</a:t>
            </a:r>
          </a:p>
        </p:txBody>
      </p:sp>
      <p:pic>
        <p:nvPicPr>
          <p:cNvPr id="13" name="Immagine 12">
            <a:extLst>
              <a:ext uri="{FF2B5EF4-FFF2-40B4-BE49-F238E27FC236}">
                <a16:creationId xmlns:a16="http://schemas.microsoft.com/office/drawing/2014/main" id="{0F83525C-5C1C-40FB-AA98-D168FBD7D196}"/>
              </a:ext>
            </a:extLst>
          </p:cNvPr>
          <p:cNvPicPr>
            <a:picLocks noChangeAspect="1"/>
          </p:cNvPicPr>
          <p:nvPr/>
        </p:nvPicPr>
        <p:blipFill>
          <a:blip r:embed="rId5"/>
          <a:stretch>
            <a:fillRect/>
          </a:stretch>
        </p:blipFill>
        <p:spPr>
          <a:xfrm>
            <a:off x="2757019" y="3843184"/>
            <a:ext cx="6677957" cy="390580"/>
          </a:xfrm>
          <a:prstGeom prst="rect">
            <a:avLst/>
          </a:prstGeom>
        </p:spPr>
      </p:pic>
    </p:spTree>
    <p:extLst>
      <p:ext uri="{BB962C8B-B14F-4D97-AF65-F5344CB8AC3E}">
        <p14:creationId xmlns:p14="http://schemas.microsoft.com/office/powerpoint/2010/main" val="6474745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6" presetClass="entr" presetSubtype="16" fill="hold" grpId="0" nodeType="withEffect">
                                  <p:stCondLst>
                                    <p:cond delay="75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par>
                                <p:cTn id="11" presetID="42" presetClass="entr" presetSubtype="0" fill="hold" nodeType="withEffect">
                                  <p:stCondLst>
                                    <p:cond delay="225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pic>
        <p:nvPicPr>
          <p:cNvPr id="4" name="Immagine 3">
            <a:extLst>
              <a:ext uri="{FF2B5EF4-FFF2-40B4-BE49-F238E27FC236}">
                <a16:creationId xmlns:a16="http://schemas.microsoft.com/office/drawing/2014/main" id="{A977568C-3CA1-4C35-A02C-03A53B29F683}"/>
              </a:ext>
            </a:extLst>
          </p:cNvPr>
          <p:cNvPicPr>
            <a:picLocks noChangeAspect="1"/>
          </p:cNvPicPr>
          <p:nvPr/>
        </p:nvPicPr>
        <p:blipFill>
          <a:blip r:embed="rId5"/>
          <a:stretch>
            <a:fillRect/>
          </a:stretch>
        </p:blipFill>
        <p:spPr>
          <a:xfrm>
            <a:off x="618540" y="2741936"/>
            <a:ext cx="6611273" cy="485843"/>
          </a:xfrm>
          <a:prstGeom prst="rect">
            <a:avLst/>
          </a:prstGeom>
        </p:spPr>
      </p:pic>
      <p:sp>
        <p:nvSpPr>
          <p:cNvPr id="9" name="Rettangolo 8">
            <a:extLst>
              <a:ext uri="{FF2B5EF4-FFF2-40B4-BE49-F238E27FC236}">
                <a16:creationId xmlns:a16="http://schemas.microsoft.com/office/drawing/2014/main" id="{16B1611C-7037-4846-AB90-48B717E0B9E0}"/>
              </a:ext>
            </a:extLst>
          </p:cNvPr>
          <p:cNvSpPr/>
          <p:nvPr/>
        </p:nvSpPr>
        <p:spPr>
          <a:xfrm>
            <a:off x="564187" y="4387978"/>
            <a:ext cx="6631296" cy="1015663"/>
          </a:xfrm>
          <a:prstGeom prst="rect">
            <a:avLst/>
          </a:prstGeom>
        </p:spPr>
        <p:txBody>
          <a:bodyPr wrap="square">
            <a:spAutoFit/>
          </a:bodyPr>
          <a:lstStyle/>
          <a:p>
            <a:r>
              <a:rPr lang="it-IT" sz="2000" i="1">
                <a:latin typeface="Times New Roman" panose="02020603050405020304" pitchFamily="18" charset="0"/>
                <a:cs typeface="Times New Roman" panose="02020603050405020304" pitchFamily="18" charset="0"/>
              </a:rPr>
              <a:t>Note that if there are no key releases, then the attacker’s knowledge must and will stay unchanged throughout the execution. Consider the following example:</a:t>
            </a:r>
          </a:p>
        </p:txBody>
      </p:sp>
      <p:pic>
        <p:nvPicPr>
          <p:cNvPr id="10" name="Immagine 9">
            <a:extLst>
              <a:ext uri="{FF2B5EF4-FFF2-40B4-BE49-F238E27FC236}">
                <a16:creationId xmlns:a16="http://schemas.microsoft.com/office/drawing/2014/main" id="{BA22CBD1-BEB4-4EB2-8F27-96D7BE38939A}"/>
              </a:ext>
            </a:extLst>
          </p:cNvPr>
          <p:cNvPicPr>
            <a:picLocks noChangeAspect="1"/>
          </p:cNvPicPr>
          <p:nvPr/>
        </p:nvPicPr>
        <p:blipFill>
          <a:blip r:embed="rId6"/>
          <a:stretch>
            <a:fillRect/>
          </a:stretch>
        </p:blipFill>
        <p:spPr>
          <a:xfrm>
            <a:off x="7247940" y="4398795"/>
            <a:ext cx="3820058" cy="895475"/>
          </a:xfrm>
          <a:prstGeom prst="rect">
            <a:avLst/>
          </a:prstGeom>
        </p:spPr>
      </p:pic>
      <p:sp>
        <p:nvSpPr>
          <p:cNvPr id="11" name="Rettangolo 10">
            <a:extLst>
              <a:ext uri="{FF2B5EF4-FFF2-40B4-BE49-F238E27FC236}">
                <a16:creationId xmlns:a16="http://schemas.microsoft.com/office/drawing/2014/main" id="{8556A25C-0C44-4190-882B-8851DD2DE7B4}"/>
              </a:ext>
            </a:extLst>
          </p:cNvPr>
          <p:cNvSpPr/>
          <p:nvPr/>
        </p:nvSpPr>
        <p:spPr>
          <a:xfrm>
            <a:off x="4991125" y="487905"/>
            <a:ext cx="2204358" cy="400110"/>
          </a:xfrm>
          <a:prstGeom prst="rect">
            <a:avLst/>
          </a:prstGeom>
        </p:spPr>
        <p:txBody>
          <a:bodyPr wrap="square">
            <a:spAutoFit/>
          </a:bodyPr>
          <a:lstStyle/>
          <a:p>
            <a:pPr algn="ctr"/>
            <a:r>
              <a:rPr lang="it-IT" sz="2000" b="1">
                <a:solidFill>
                  <a:srgbClr val="C00000"/>
                </a:solidFill>
                <a:latin typeface="Times New Roman" panose="02020603050405020304" pitchFamily="18" charset="0"/>
                <a:cs typeface="Times New Roman" panose="02020603050405020304" pitchFamily="18" charset="0"/>
              </a:rPr>
              <a:t>Simple examples</a:t>
            </a:r>
          </a:p>
        </p:txBody>
      </p:sp>
      <p:pic>
        <p:nvPicPr>
          <p:cNvPr id="12" name="Immagine 11">
            <a:extLst>
              <a:ext uri="{FF2B5EF4-FFF2-40B4-BE49-F238E27FC236}">
                <a16:creationId xmlns:a16="http://schemas.microsoft.com/office/drawing/2014/main" id="{3AD20DA7-AFD0-465E-B415-B4405E2A18D5}"/>
              </a:ext>
            </a:extLst>
          </p:cNvPr>
          <p:cNvPicPr>
            <a:picLocks noChangeAspect="1"/>
          </p:cNvPicPr>
          <p:nvPr/>
        </p:nvPicPr>
        <p:blipFill>
          <a:blip r:embed="rId7"/>
          <a:stretch>
            <a:fillRect/>
          </a:stretch>
        </p:blipFill>
        <p:spPr>
          <a:xfrm>
            <a:off x="618540" y="1124473"/>
            <a:ext cx="4372585" cy="457264"/>
          </a:xfrm>
          <a:prstGeom prst="rect">
            <a:avLst/>
          </a:prstGeom>
        </p:spPr>
      </p:pic>
      <p:pic>
        <p:nvPicPr>
          <p:cNvPr id="13" name="Immagine 12">
            <a:extLst>
              <a:ext uri="{FF2B5EF4-FFF2-40B4-BE49-F238E27FC236}">
                <a16:creationId xmlns:a16="http://schemas.microsoft.com/office/drawing/2014/main" id="{0A35419D-D2AF-40B4-82E9-36F63750D7D6}"/>
              </a:ext>
            </a:extLst>
          </p:cNvPr>
          <p:cNvPicPr>
            <a:picLocks noChangeAspect="1"/>
          </p:cNvPicPr>
          <p:nvPr/>
        </p:nvPicPr>
        <p:blipFill>
          <a:blip r:embed="rId8"/>
          <a:stretch>
            <a:fillRect/>
          </a:stretch>
        </p:blipFill>
        <p:spPr>
          <a:xfrm>
            <a:off x="6200880" y="1747160"/>
            <a:ext cx="5306165" cy="466790"/>
          </a:xfrm>
          <a:prstGeom prst="rect">
            <a:avLst/>
          </a:prstGeom>
        </p:spPr>
      </p:pic>
      <p:sp>
        <p:nvSpPr>
          <p:cNvPr id="14" name="Rettangolo 13">
            <a:extLst>
              <a:ext uri="{FF2B5EF4-FFF2-40B4-BE49-F238E27FC236}">
                <a16:creationId xmlns:a16="http://schemas.microsoft.com/office/drawing/2014/main" id="{67A50223-62BB-4FB0-BF53-8DA6D877897D}"/>
              </a:ext>
            </a:extLst>
          </p:cNvPr>
          <p:cNvSpPr/>
          <p:nvPr/>
        </p:nvSpPr>
        <p:spPr>
          <a:xfrm>
            <a:off x="2402892" y="1595811"/>
            <a:ext cx="803879" cy="276999"/>
          </a:xfrm>
          <a:prstGeom prst="rect">
            <a:avLst/>
          </a:prstGeom>
        </p:spPr>
        <p:txBody>
          <a:bodyPr wrap="square">
            <a:spAutoFit/>
          </a:bodyPr>
          <a:lstStyle/>
          <a:p>
            <a:pPr algn="ctr"/>
            <a:r>
              <a:rPr lang="it-IT" sz="1200" i="1">
                <a:solidFill>
                  <a:srgbClr val="C00000"/>
                </a:solidFill>
                <a:latin typeface="Times New Roman" panose="02020603050405020304" pitchFamily="18" charset="0"/>
                <a:cs typeface="Times New Roman" panose="02020603050405020304" pitchFamily="18" charset="0"/>
              </a:rPr>
              <a:t>Accepted</a:t>
            </a:r>
          </a:p>
        </p:txBody>
      </p:sp>
      <p:sp>
        <p:nvSpPr>
          <p:cNvPr id="15" name="Rettangolo 14">
            <a:extLst>
              <a:ext uri="{FF2B5EF4-FFF2-40B4-BE49-F238E27FC236}">
                <a16:creationId xmlns:a16="http://schemas.microsoft.com/office/drawing/2014/main" id="{594994F1-A88D-4A1A-A6FD-7B142722B9DB}"/>
              </a:ext>
            </a:extLst>
          </p:cNvPr>
          <p:cNvSpPr/>
          <p:nvPr/>
        </p:nvSpPr>
        <p:spPr>
          <a:xfrm>
            <a:off x="2402891" y="3251834"/>
            <a:ext cx="803879" cy="276999"/>
          </a:xfrm>
          <a:prstGeom prst="rect">
            <a:avLst/>
          </a:prstGeom>
        </p:spPr>
        <p:txBody>
          <a:bodyPr wrap="square">
            <a:spAutoFit/>
          </a:bodyPr>
          <a:lstStyle/>
          <a:p>
            <a:pPr algn="ctr"/>
            <a:r>
              <a:rPr lang="it-IT" sz="1200" i="1">
                <a:solidFill>
                  <a:srgbClr val="C00000"/>
                </a:solidFill>
                <a:latin typeface="Times New Roman" panose="02020603050405020304" pitchFamily="18" charset="0"/>
                <a:cs typeface="Times New Roman" panose="02020603050405020304" pitchFamily="18" charset="0"/>
              </a:rPr>
              <a:t>Accepted</a:t>
            </a:r>
          </a:p>
        </p:txBody>
      </p:sp>
      <p:sp>
        <p:nvSpPr>
          <p:cNvPr id="16" name="Rettangolo 15">
            <a:extLst>
              <a:ext uri="{FF2B5EF4-FFF2-40B4-BE49-F238E27FC236}">
                <a16:creationId xmlns:a16="http://schemas.microsoft.com/office/drawing/2014/main" id="{BABACF9B-4411-41AC-A1C3-976A8A7744D8}"/>
              </a:ext>
            </a:extLst>
          </p:cNvPr>
          <p:cNvSpPr/>
          <p:nvPr/>
        </p:nvSpPr>
        <p:spPr>
          <a:xfrm>
            <a:off x="8756029" y="2282709"/>
            <a:ext cx="803879" cy="276999"/>
          </a:xfrm>
          <a:prstGeom prst="rect">
            <a:avLst/>
          </a:prstGeom>
        </p:spPr>
        <p:txBody>
          <a:bodyPr wrap="square">
            <a:spAutoFit/>
          </a:bodyPr>
          <a:lstStyle/>
          <a:p>
            <a:pPr algn="ctr"/>
            <a:r>
              <a:rPr lang="it-IT" sz="1200" i="1">
                <a:solidFill>
                  <a:srgbClr val="C00000"/>
                </a:solidFill>
                <a:latin typeface="Times New Roman" panose="02020603050405020304" pitchFamily="18" charset="0"/>
                <a:cs typeface="Times New Roman" panose="02020603050405020304" pitchFamily="18" charset="0"/>
              </a:rPr>
              <a:t>Rejected</a:t>
            </a:r>
          </a:p>
        </p:txBody>
      </p:sp>
    </p:spTree>
    <p:extLst>
      <p:ext uri="{BB962C8B-B14F-4D97-AF65-F5344CB8AC3E}">
        <p14:creationId xmlns:p14="http://schemas.microsoft.com/office/powerpoint/2010/main" val="30280916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 presetClass="entr" presetSubtype="8" fill="hold" nodeType="withEffect">
                                  <p:stCondLst>
                                    <p:cond delay="50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0-#ppt_w/2"/>
                                          </p:val>
                                        </p:tav>
                                        <p:tav tm="100000">
                                          <p:val>
                                            <p:strVal val="#ppt_x"/>
                                          </p:val>
                                        </p:tav>
                                      </p:tavLst>
                                    </p:anim>
                                    <p:anim calcmode="lin" valueType="num">
                                      <p:cBhvr additive="base">
                                        <p:cTn id="11" dur="500" fill="hold"/>
                                        <p:tgtEl>
                                          <p:spTgt spid="12"/>
                                        </p:tgtEl>
                                        <p:attrNameLst>
                                          <p:attrName>ppt_y</p:attrName>
                                        </p:attrNameLst>
                                      </p:cBhvr>
                                      <p:tavLst>
                                        <p:tav tm="0">
                                          <p:val>
                                            <p:strVal val="#ppt_y"/>
                                          </p:val>
                                        </p:tav>
                                        <p:tav tm="100000">
                                          <p:val>
                                            <p:strVal val="#ppt_y"/>
                                          </p:val>
                                        </p:tav>
                                      </p:tavLst>
                                    </p:anim>
                                  </p:childTnLst>
                                </p:cTn>
                              </p:par>
                              <p:par>
                                <p:cTn id="12" presetID="16" presetClass="entr" presetSubtype="37" fill="hold" grpId="0" nodeType="withEffect">
                                  <p:stCondLst>
                                    <p:cond delay="1250"/>
                                  </p:stCondLst>
                                  <p:childTnLst>
                                    <p:set>
                                      <p:cBhvr>
                                        <p:cTn id="13" dur="1" fill="hold">
                                          <p:stCondLst>
                                            <p:cond delay="0"/>
                                          </p:stCondLst>
                                        </p:cTn>
                                        <p:tgtEl>
                                          <p:spTgt spid="14"/>
                                        </p:tgtEl>
                                        <p:attrNameLst>
                                          <p:attrName>style.visibility</p:attrName>
                                        </p:attrNameLst>
                                      </p:cBhvr>
                                      <p:to>
                                        <p:strVal val="visible"/>
                                      </p:to>
                                    </p:set>
                                    <p:animEffect transition="in" filter="barn(outVertical)">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16" presetClass="entr" presetSubtype="37" fill="hold" grpId="0" nodeType="withEffect">
                                  <p:stCondLst>
                                    <p:cond delay="75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par>
                                <p:cTn id="30" presetID="16" presetClass="entr" presetSubtype="37" fill="hold" grpId="0" nodeType="withEffect">
                                  <p:stCondLst>
                                    <p:cond delay="750"/>
                                  </p:stCondLst>
                                  <p:childTnLst>
                                    <p:set>
                                      <p:cBhvr>
                                        <p:cTn id="31" dur="1" fill="hold">
                                          <p:stCondLst>
                                            <p:cond delay="0"/>
                                          </p:stCondLst>
                                        </p:cTn>
                                        <p:tgtEl>
                                          <p:spTgt spid="15"/>
                                        </p:tgtEl>
                                        <p:attrNameLst>
                                          <p:attrName>style.visibility</p:attrName>
                                        </p:attrNameLst>
                                      </p:cBhvr>
                                      <p:to>
                                        <p:strVal val="visible"/>
                                      </p:to>
                                    </p:set>
                                    <p:animEffect transition="in" filter="barn(outVertic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randombar(horizontal)">
                                      <p:cBhvr>
                                        <p:cTn id="37" dur="500"/>
                                        <p:tgtEl>
                                          <p:spTgt spid="9"/>
                                        </p:tgtEl>
                                      </p:cBhvr>
                                    </p:animEffect>
                                  </p:childTnLst>
                                </p:cTn>
                              </p:par>
                              <p:par>
                                <p:cTn id="38" presetID="47" presetClass="entr" presetSubtype="0" fill="hold" nodeType="withEffect">
                                  <p:stCondLst>
                                    <p:cond delay="50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pic>
        <p:nvPicPr>
          <p:cNvPr id="3" name="Immagine 2">
            <a:extLst>
              <a:ext uri="{FF2B5EF4-FFF2-40B4-BE49-F238E27FC236}">
                <a16:creationId xmlns:a16="http://schemas.microsoft.com/office/drawing/2014/main" id="{3A951AD3-1495-4E69-BE7E-F8705E2FDBDA}"/>
              </a:ext>
            </a:extLst>
          </p:cNvPr>
          <p:cNvPicPr>
            <a:picLocks noChangeAspect="1"/>
          </p:cNvPicPr>
          <p:nvPr/>
        </p:nvPicPr>
        <p:blipFill>
          <a:blip r:embed="rId5"/>
          <a:stretch>
            <a:fillRect/>
          </a:stretch>
        </p:blipFill>
        <p:spPr>
          <a:xfrm>
            <a:off x="6750140" y="914266"/>
            <a:ext cx="4447325" cy="1033702"/>
          </a:xfrm>
          <a:prstGeom prst="rect">
            <a:avLst/>
          </a:prstGeom>
        </p:spPr>
      </p:pic>
      <p:sp>
        <p:nvSpPr>
          <p:cNvPr id="9" name="Rettangolo 8">
            <a:extLst>
              <a:ext uri="{FF2B5EF4-FFF2-40B4-BE49-F238E27FC236}">
                <a16:creationId xmlns:a16="http://schemas.microsoft.com/office/drawing/2014/main" id="{8A836BB0-7A5A-4A26-9563-AD1FB3AD96E1}"/>
              </a:ext>
            </a:extLst>
          </p:cNvPr>
          <p:cNvSpPr/>
          <p:nvPr/>
        </p:nvSpPr>
        <p:spPr>
          <a:xfrm>
            <a:off x="672903" y="960014"/>
            <a:ext cx="5577290" cy="646331"/>
          </a:xfrm>
          <a:prstGeom prst="rect">
            <a:avLst/>
          </a:prstGeom>
        </p:spPr>
        <p:txBody>
          <a:bodyPr wrap="square">
            <a:spAutoFit/>
          </a:bodyPr>
          <a:lstStyle/>
          <a:p>
            <a:pPr algn="ctr"/>
            <a:r>
              <a:rPr lang="it-IT">
                <a:latin typeface="Times New Roman" panose="02020603050405020304" pitchFamily="18" charset="0"/>
                <a:cs typeface="Times New Roman" panose="02020603050405020304" pitchFamily="18" charset="0"/>
              </a:rPr>
              <a:t>So we can </a:t>
            </a:r>
            <a:r>
              <a:rPr lang="it-IT" b="1">
                <a:solidFill>
                  <a:schemeClr val="accent1"/>
                </a:solidFill>
                <a:latin typeface="Times New Roman" panose="02020603050405020304" pitchFamily="18" charset="0"/>
                <a:cs typeface="Times New Roman" panose="02020603050405020304" pitchFamily="18" charset="0"/>
              </a:rPr>
              <a:t>connect</a:t>
            </a:r>
            <a:r>
              <a:rPr lang="it-IT">
                <a:latin typeface="Times New Roman" panose="02020603050405020304" pitchFamily="18" charset="0"/>
                <a:cs typeface="Times New Roman" panose="02020603050405020304" pitchFamily="18" charset="0"/>
              </a:rPr>
              <a:t> the </a:t>
            </a:r>
            <a:r>
              <a:rPr lang="it-IT" b="1">
                <a:solidFill>
                  <a:schemeClr val="accent1"/>
                </a:solidFill>
                <a:latin typeface="Times New Roman" panose="02020603050405020304" pitchFamily="18" charset="0"/>
                <a:cs typeface="Times New Roman" panose="02020603050405020304" pitchFamily="18" charset="0"/>
              </a:rPr>
              <a:t>encryption-based </a:t>
            </a:r>
            <a:r>
              <a:rPr lang="it-IT">
                <a:latin typeface="Times New Roman" panose="02020603050405020304" pitchFamily="18" charset="0"/>
                <a:cs typeface="Times New Roman" panose="02020603050405020304" pitchFamily="18" charset="0"/>
              </a:rPr>
              <a:t>declassification and </a:t>
            </a:r>
            <a:r>
              <a:rPr lang="it-IT" b="1">
                <a:solidFill>
                  <a:schemeClr val="accent1"/>
                </a:solidFill>
                <a:latin typeface="Times New Roman" panose="02020603050405020304" pitchFamily="18" charset="0"/>
                <a:cs typeface="Times New Roman" panose="02020603050405020304" pitchFamily="18" charset="0"/>
              </a:rPr>
              <a:t>revelation-based</a:t>
            </a:r>
            <a:r>
              <a:rPr lang="it-IT">
                <a:latin typeface="Times New Roman" panose="02020603050405020304" pitchFamily="18" charset="0"/>
                <a:cs typeface="Times New Roman" panose="02020603050405020304" pitchFamily="18" charset="0"/>
              </a:rPr>
              <a:t> one in the following way:</a:t>
            </a:r>
          </a:p>
        </p:txBody>
      </p:sp>
      <p:sp>
        <p:nvSpPr>
          <p:cNvPr id="10" name="Rettangolo 9">
            <a:extLst>
              <a:ext uri="{FF2B5EF4-FFF2-40B4-BE49-F238E27FC236}">
                <a16:creationId xmlns:a16="http://schemas.microsoft.com/office/drawing/2014/main" id="{5B1BE4B5-9F1F-4DA1-8EAD-015AC40F3EA6}"/>
              </a:ext>
            </a:extLst>
          </p:cNvPr>
          <p:cNvSpPr/>
          <p:nvPr/>
        </p:nvSpPr>
        <p:spPr>
          <a:xfrm>
            <a:off x="942384" y="2496338"/>
            <a:ext cx="2478683" cy="400110"/>
          </a:xfrm>
          <a:prstGeom prst="rect">
            <a:avLst/>
          </a:prstGeom>
        </p:spPr>
        <p:txBody>
          <a:bodyPr wrap="square">
            <a:spAutoFit/>
          </a:bodyPr>
          <a:lstStyle/>
          <a:p>
            <a:pPr algn="ctr"/>
            <a:r>
              <a:rPr lang="it-IT" sz="2000" b="1">
                <a:solidFill>
                  <a:srgbClr val="C00000"/>
                </a:solidFill>
                <a:latin typeface="Times New Roman" panose="02020603050405020304" pitchFamily="18" charset="0"/>
                <a:cs typeface="Times New Roman" panose="02020603050405020304" pitchFamily="18" charset="0"/>
              </a:rPr>
              <a:t>Practical example</a:t>
            </a:r>
          </a:p>
        </p:txBody>
      </p:sp>
      <p:pic>
        <p:nvPicPr>
          <p:cNvPr id="4" name="Immagine 3">
            <a:extLst>
              <a:ext uri="{FF2B5EF4-FFF2-40B4-BE49-F238E27FC236}">
                <a16:creationId xmlns:a16="http://schemas.microsoft.com/office/drawing/2014/main" id="{C2A392E7-BDC1-44E8-B59A-08695858AAE4}"/>
              </a:ext>
            </a:extLst>
          </p:cNvPr>
          <p:cNvPicPr>
            <a:picLocks noChangeAspect="1"/>
          </p:cNvPicPr>
          <p:nvPr/>
        </p:nvPicPr>
        <p:blipFill>
          <a:blip r:embed="rId6"/>
          <a:stretch>
            <a:fillRect/>
          </a:stretch>
        </p:blipFill>
        <p:spPr>
          <a:xfrm>
            <a:off x="414592" y="3165786"/>
            <a:ext cx="3534268" cy="905001"/>
          </a:xfrm>
          <a:prstGeom prst="rect">
            <a:avLst/>
          </a:prstGeom>
        </p:spPr>
      </p:pic>
      <p:sp>
        <p:nvSpPr>
          <p:cNvPr id="11" name="Rettangolo 10">
            <a:extLst>
              <a:ext uri="{FF2B5EF4-FFF2-40B4-BE49-F238E27FC236}">
                <a16:creationId xmlns:a16="http://schemas.microsoft.com/office/drawing/2014/main" id="{D79BD8CD-5AFA-48F9-8238-3A2443E39307}"/>
              </a:ext>
            </a:extLst>
          </p:cNvPr>
          <p:cNvSpPr/>
          <p:nvPr/>
        </p:nvSpPr>
        <p:spPr>
          <a:xfrm>
            <a:off x="824050" y="4665692"/>
            <a:ext cx="2865823" cy="646331"/>
          </a:xfrm>
          <a:prstGeom prst="rect">
            <a:avLst/>
          </a:prstGeom>
        </p:spPr>
        <p:txBody>
          <a:bodyPr wrap="square">
            <a:spAutoFit/>
          </a:bodyPr>
          <a:lstStyle/>
          <a:p>
            <a:pPr algn="ctr"/>
            <a:r>
              <a:rPr lang="it-IT" i="1">
                <a:solidFill>
                  <a:schemeClr val="accent1"/>
                </a:solidFill>
                <a:latin typeface="Times New Roman" panose="02020603050405020304" pitchFamily="18" charset="0"/>
                <a:cs typeface="Times New Roman" panose="02020603050405020304" pitchFamily="18" charset="0"/>
              </a:rPr>
              <a:t>The transformation produces in the enriched language</a:t>
            </a:r>
          </a:p>
        </p:txBody>
      </p:sp>
      <p:pic>
        <p:nvPicPr>
          <p:cNvPr id="12" name="Immagine 11">
            <a:extLst>
              <a:ext uri="{FF2B5EF4-FFF2-40B4-BE49-F238E27FC236}">
                <a16:creationId xmlns:a16="http://schemas.microsoft.com/office/drawing/2014/main" id="{1DF21DF5-139E-49E4-8D6C-54013C8E2CFB}"/>
              </a:ext>
            </a:extLst>
          </p:cNvPr>
          <p:cNvPicPr>
            <a:picLocks noChangeAspect="1"/>
          </p:cNvPicPr>
          <p:nvPr/>
        </p:nvPicPr>
        <p:blipFill>
          <a:blip r:embed="rId7"/>
          <a:stretch>
            <a:fillRect/>
          </a:stretch>
        </p:blipFill>
        <p:spPr>
          <a:xfrm>
            <a:off x="4289216" y="2896448"/>
            <a:ext cx="3705742" cy="2448267"/>
          </a:xfrm>
          <a:prstGeom prst="rect">
            <a:avLst/>
          </a:prstGeom>
        </p:spPr>
      </p:pic>
      <p:pic>
        <p:nvPicPr>
          <p:cNvPr id="13" name="Immagine 12">
            <a:extLst>
              <a:ext uri="{FF2B5EF4-FFF2-40B4-BE49-F238E27FC236}">
                <a16:creationId xmlns:a16="http://schemas.microsoft.com/office/drawing/2014/main" id="{3106E9AC-FC5B-4663-804C-29F37C4FFF58}"/>
              </a:ext>
            </a:extLst>
          </p:cNvPr>
          <p:cNvPicPr>
            <a:picLocks noChangeAspect="1"/>
          </p:cNvPicPr>
          <p:nvPr/>
        </p:nvPicPr>
        <p:blipFill>
          <a:blip r:embed="rId8"/>
          <a:stretch>
            <a:fillRect/>
          </a:stretch>
        </p:blipFill>
        <p:spPr>
          <a:xfrm>
            <a:off x="8333837" y="3858127"/>
            <a:ext cx="3858163" cy="1562318"/>
          </a:xfrm>
          <a:prstGeom prst="rect">
            <a:avLst/>
          </a:prstGeom>
        </p:spPr>
      </p:pic>
      <p:sp>
        <p:nvSpPr>
          <p:cNvPr id="14" name="Rettangolo 13">
            <a:extLst>
              <a:ext uri="{FF2B5EF4-FFF2-40B4-BE49-F238E27FC236}">
                <a16:creationId xmlns:a16="http://schemas.microsoft.com/office/drawing/2014/main" id="{6AE61243-F07C-42F2-8891-36C5122A7BE4}"/>
              </a:ext>
            </a:extLst>
          </p:cNvPr>
          <p:cNvSpPr/>
          <p:nvPr/>
        </p:nvSpPr>
        <p:spPr>
          <a:xfrm>
            <a:off x="9145742" y="2965069"/>
            <a:ext cx="1977482" cy="646331"/>
          </a:xfrm>
          <a:prstGeom prst="rect">
            <a:avLst/>
          </a:prstGeom>
        </p:spPr>
        <p:txBody>
          <a:bodyPr wrap="square">
            <a:spAutoFit/>
          </a:bodyPr>
          <a:lstStyle/>
          <a:p>
            <a:pPr algn="ctr"/>
            <a:r>
              <a:rPr lang="it-IT" i="1">
                <a:solidFill>
                  <a:schemeClr val="accent1"/>
                </a:solidFill>
                <a:latin typeface="Times New Roman" panose="02020603050405020304" pitchFamily="18" charset="0"/>
                <a:cs typeface="Times New Roman" panose="02020603050405020304" pitchFamily="18" charset="0"/>
              </a:rPr>
              <a:t>Semantically equivalent to..</a:t>
            </a:r>
          </a:p>
        </p:txBody>
      </p:sp>
      <p:cxnSp>
        <p:nvCxnSpPr>
          <p:cNvPr id="18" name="Connettore a gomito 17">
            <a:extLst>
              <a:ext uri="{FF2B5EF4-FFF2-40B4-BE49-F238E27FC236}">
                <a16:creationId xmlns:a16="http://schemas.microsoft.com/office/drawing/2014/main" id="{ADFB1A18-855D-4758-A8BB-9439BAA82DBB}"/>
              </a:ext>
            </a:extLst>
          </p:cNvPr>
          <p:cNvCxnSpPr>
            <a:cxnSpLocks/>
            <a:stCxn id="4" idx="2"/>
          </p:cNvCxnSpPr>
          <p:nvPr/>
        </p:nvCxnSpPr>
        <p:spPr>
          <a:xfrm rot="16200000" flipH="1">
            <a:off x="3042181" y="3210331"/>
            <a:ext cx="385102" cy="2106013"/>
          </a:xfrm>
          <a:prstGeom prst="bentConnector2">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Connettore a gomito 21">
            <a:extLst>
              <a:ext uri="{FF2B5EF4-FFF2-40B4-BE49-F238E27FC236}">
                <a16:creationId xmlns:a16="http://schemas.microsoft.com/office/drawing/2014/main" id="{7FB1B4FA-C7BE-47F7-9D4E-12B69EA768BF}"/>
              </a:ext>
            </a:extLst>
          </p:cNvPr>
          <p:cNvCxnSpPr/>
          <p:nvPr/>
        </p:nvCxnSpPr>
        <p:spPr>
          <a:xfrm>
            <a:off x="7994958" y="3165786"/>
            <a:ext cx="1084496" cy="692341"/>
          </a:xfrm>
          <a:prstGeom prst="bentConnector3">
            <a:avLst>
              <a:gd name="adj1" fmla="val 99598"/>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20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47" presetClass="entr" presetSubtype="0" fill="hold" nodeType="withEffect">
                                  <p:stCondLst>
                                    <p:cond delay="75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2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22" presetClass="entr" presetSubtype="1" fill="hold" nodeType="withEffect">
                                  <p:stCondLst>
                                    <p:cond delay="125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22" presetClass="entr" presetSubtype="2" fill="hold" nodeType="withEffect">
                                  <p:stCondLst>
                                    <p:cond delay="125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10" name="Rettangolo 9">
            <a:extLst>
              <a:ext uri="{FF2B5EF4-FFF2-40B4-BE49-F238E27FC236}">
                <a16:creationId xmlns:a16="http://schemas.microsoft.com/office/drawing/2014/main" id="{5B1BE4B5-9F1F-4DA1-8EAD-015AC40F3EA6}"/>
              </a:ext>
            </a:extLst>
          </p:cNvPr>
          <p:cNvSpPr/>
          <p:nvPr/>
        </p:nvSpPr>
        <p:spPr>
          <a:xfrm>
            <a:off x="4646293" y="618552"/>
            <a:ext cx="2899413"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2000" b="1" i="0"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Last enforcement</a:t>
            </a:r>
            <a:r>
              <a:rPr kumimoji="0" lang="it-IT" sz="2000" b="1" i="0" u="none" strike="noStrike" kern="1200" cap="none" spc="0" normalizeH="0" noProof="0">
                <a:ln>
                  <a:noFill/>
                </a:ln>
                <a:solidFill>
                  <a:srgbClr val="C00000"/>
                </a:solidFill>
                <a:effectLst/>
                <a:uLnTx/>
                <a:uFillTx/>
                <a:latin typeface="Times New Roman" panose="02020603050405020304" pitchFamily="18" charset="0"/>
                <a:ea typeface="+mn-ea"/>
                <a:cs typeface="Times New Roman" panose="02020603050405020304" pitchFamily="18" charset="0"/>
              </a:rPr>
              <a:t> step:</a:t>
            </a:r>
          </a:p>
          <a:p>
            <a:pPr marL="0" marR="0" lvl="0" indent="0" algn="ctr" defTabSz="914400" rtl="0" eaLnBrk="1" fontAlgn="auto" latinLnBrk="0" hangingPunct="1">
              <a:lnSpc>
                <a:spcPct val="100000"/>
              </a:lnSpc>
              <a:spcBef>
                <a:spcPts val="0"/>
              </a:spcBef>
              <a:spcAft>
                <a:spcPts val="0"/>
              </a:spcAft>
              <a:buClrTx/>
              <a:buSzTx/>
              <a:buFontTx/>
              <a:buNone/>
              <a:tabLst/>
              <a:defRPr/>
            </a:pPr>
            <a:r>
              <a:rPr lang="it-IT" sz="2000" b="1" baseline="0">
                <a:solidFill>
                  <a:srgbClr val="C00000"/>
                </a:solidFill>
                <a:latin typeface="Times New Roman" panose="02020603050405020304" pitchFamily="18" charset="0"/>
                <a:cs typeface="Times New Roman" panose="02020603050405020304" pitchFamily="18" charset="0"/>
              </a:rPr>
              <a:t>Dependency analysis</a:t>
            </a:r>
            <a:endParaRPr kumimoji="0" lang="it-IT" sz="2000" b="1" i="0"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sp>
        <p:nvSpPr>
          <p:cNvPr id="11" name="Rettangolo 10">
            <a:extLst>
              <a:ext uri="{FF2B5EF4-FFF2-40B4-BE49-F238E27FC236}">
                <a16:creationId xmlns:a16="http://schemas.microsoft.com/office/drawing/2014/main" id="{D79BD8CD-5AFA-48F9-8238-3A2443E39307}"/>
              </a:ext>
            </a:extLst>
          </p:cNvPr>
          <p:cNvSpPr/>
          <p:nvPr/>
        </p:nvSpPr>
        <p:spPr>
          <a:xfrm>
            <a:off x="1924792" y="1628967"/>
            <a:ext cx="3388721" cy="9233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0" i="1" u="none" strike="noStrike" kern="1200" cap="none" spc="0" normalizeH="0" baseline="0" noProof="0">
                <a:ln>
                  <a:noFill/>
                </a:ln>
                <a:solidFill>
                  <a:srgbClr val="4472C4"/>
                </a:solidFill>
                <a:effectLst/>
                <a:uLnTx/>
                <a:uFillTx/>
                <a:latin typeface="Times New Roman" panose="02020603050405020304" pitchFamily="18" charset="0"/>
                <a:ea typeface="+mn-ea"/>
                <a:cs typeface="Times New Roman" panose="02020603050405020304" pitchFamily="18" charset="0"/>
              </a:rPr>
              <a:t>A </a:t>
            </a:r>
            <a:r>
              <a:rPr kumimoji="0" lang="it-IT" sz="1800" b="0" u="none" strike="noStrike" kern="1200" cap="none" spc="0" normalizeH="0" baseline="0" noProof="0">
                <a:ln>
                  <a:noFill/>
                </a:ln>
                <a:solidFill>
                  <a:srgbClr val="4472C4"/>
                </a:solidFill>
                <a:effectLst/>
                <a:uLnTx/>
                <a:uFillTx/>
                <a:latin typeface="Times New Roman" panose="02020603050405020304" pitchFamily="18" charset="0"/>
                <a:ea typeface="+mn-ea"/>
                <a:cs typeface="Times New Roman" panose="02020603050405020304" pitchFamily="18" charset="0"/>
              </a:rPr>
              <a:t>denotes a key dependency relation. </a:t>
            </a:r>
            <a:r>
              <a:rPr kumimoji="0" lang="it-IT" sz="1800" b="0" i="1" u="none" strike="noStrike" kern="1200" cap="none" spc="0" normalizeH="0" baseline="0" noProof="0">
                <a:ln>
                  <a:noFill/>
                </a:ln>
                <a:solidFill>
                  <a:srgbClr val="4472C4"/>
                </a:solidFill>
                <a:effectLst/>
                <a:uLnTx/>
                <a:uFillTx/>
                <a:latin typeface="Times New Roman" panose="02020603050405020304" pitchFamily="18" charset="0"/>
                <a:ea typeface="+mn-ea"/>
                <a:cs typeface="Times New Roman" panose="02020603050405020304" pitchFamily="18" charset="0"/>
              </a:rPr>
              <a:t>A</a:t>
            </a:r>
            <a:r>
              <a:rPr kumimoji="0" lang="it-IT" sz="1800" b="0" u="none" strike="noStrike" kern="1200" cap="none" spc="0" normalizeH="0" baseline="0" noProof="0">
                <a:ln>
                  <a:noFill/>
                </a:ln>
                <a:solidFill>
                  <a:srgbClr val="4472C4"/>
                </a:solidFill>
                <a:effectLst/>
                <a:uLnTx/>
                <a:uFillTx/>
                <a:latin typeface="Times New Roman" panose="02020603050405020304" pitchFamily="18" charset="0"/>
                <a:ea typeface="+mn-ea"/>
                <a:cs typeface="Times New Roman" panose="02020603050405020304" pitchFamily="18" charset="0"/>
              </a:rPr>
              <a:t>’s interface is defined by the following syntax</a:t>
            </a:r>
            <a:endParaRPr kumimoji="0" lang="it-IT" sz="1800" b="0" i="1" u="none" strike="noStrike" kern="1200" cap="none" spc="0" normalizeH="0" baseline="0" noProof="0">
              <a:ln>
                <a:noFill/>
              </a:ln>
              <a:solidFill>
                <a:srgbClr val="4472C4"/>
              </a:solidFill>
              <a:effectLst/>
              <a:uLnTx/>
              <a:uFillTx/>
              <a:latin typeface="Times New Roman" panose="02020603050405020304" pitchFamily="18" charset="0"/>
              <a:ea typeface="+mn-ea"/>
              <a:cs typeface="Times New Roman" panose="02020603050405020304" pitchFamily="18" charset="0"/>
            </a:endParaRPr>
          </a:p>
        </p:txBody>
      </p:sp>
      <p:pic>
        <p:nvPicPr>
          <p:cNvPr id="2" name="Immagine 1">
            <a:extLst>
              <a:ext uri="{FF2B5EF4-FFF2-40B4-BE49-F238E27FC236}">
                <a16:creationId xmlns:a16="http://schemas.microsoft.com/office/drawing/2014/main" id="{BD521F40-40D7-4DD7-90B5-5DB5FB303A65}"/>
              </a:ext>
            </a:extLst>
          </p:cNvPr>
          <p:cNvPicPr>
            <a:picLocks noChangeAspect="1"/>
          </p:cNvPicPr>
          <p:nvPr/>
        </p:nvPicPr>
        <p:blipFill>
          <a:blip r:embed="rId5"/>
          <a:stretch>
            <a:fillRect/>
          </a:stretch>
        </p:blipFill>
        <p:spPr>
          <a:xfrm>
            <a:off x="1142308" y="2898127"/>
            <a:ext cx="4953691" cy="1724266"/>
          </a:xfrm>
          <a:prstGeom prst="rect">
            <a:avLst/>
          </a:prstGeom>
        </p:spPr>
      </p:pic>
      <p:sp>
        <p:nvSpPr>
          <p:cNvPr id="16" name="Rettangolo 15">
            <a:extLst>
              <a:ext uri="{FF2B5EF4-FFF2-40B4-BE49-F238E27FC236}">
                <a16:creationId xmlns:a16="http://schemas.microsoft.com/office/drawing/2014/main" id="{DFD72FC3-CB32-4122-BC99-732D09ED376C}"/>
              </a:ext>
            </a:extLst>
          </p:cNvPr>
          <p:cNvSpPr/>
          <p:nvPr/>
        </p:nvSpPr>
        <p:spPr>
          <a:xfrm>
            <a:off x="4156985" y="5100326"/>
            <a:ext cx="3388721"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1" i="1" u="none" strike="noStrike" kern="1200" cap="none" spc="0" normalizeH="0" baseline="0" noProof="0">
                <a:ln>
                  <a:noFill/>
                </a:ln>
                <a:effectLst/>
                <a:uLnTx/>
                <a:uFillTx/>
                <a:latin typeface="Times New Roman" panose="02020603050405020304" pitchFamily="18" charset="0"/>
                <a:cs typeface="Times New Roman" panose="02020603050405020304" pitchFamily="18" charset="0"/>
              </a:rPr>
              <a:t>A enforces E</a:t>
            </a:r>
          </a:p>
          <a:p>
            <a:pPr lvl="0" algn="ctr"/>
            <a:r>
              <a:rPr lang="it-IT" b="1" i="1">
                <a:latin typeface="Times New Roman" panose="02020603050405020304" pitchFamily="18" charset="0"/>
                <a:cs typeface="Times New Roman" panose="02020603050405020304" pitchFamily="18" charset="0"/>
              </a:rPr>
              <a:t>A,˜</a:t>
            </a:r>
            <a:r>
              <a:rPr lang="el-GR" b="1" i="1">
                <a:latin typeface="Times New Roman" panose="02020603050405020304" pitchFamily="18" charset="0"/>
                <a:cs typeface="Times New Roman" panose="02020603050405020304" pitchFamily="18" charset="0"/>
              </a:rPr>
              <a:t>Γ |= </a:t>
            </a:r>
            <a:r>
              <a:rPr lang="it-IT" b="1" i="1">
                <a:latin typeface="Times New Roman" panose="02020603050405020304" pitchFamily="18" charset="0"/>
                <a:cs typeface="Times New Roman" panose="02020603050405020304" pitchFamily="18" charset="0"/>
              </a:rPr>
              <a:t>E,</a:t>
            </a:r>
            <a:endParaRPr kumimoji="0" lang="it-IT" sz="1800" b="1" i="1"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pic>
        <p:nvPicPr>
          <p:cNvPr id="15" name="Immagine 14">
            <a:extLst>
              <a:ext uri="{FF2B5EF4-FFF2-40B4-BE49-F238E27FC236}">
                <a16:creationId xmlns:a16="http://schemas.microsoft.com/office/drawing/2014/main" id="{3BBC853E-034B-4C75-A7DF-C5E1FBB3C2F3}"/>
              </a:ext>
            </a:extLst>
          </p:cNvPr>
          <p:cNvPicPr>
            <a:picLocks noChangeAspect="1"/>
          </p:cNvPicPr>
          <p:nvPr/>
        </p:nvPicPr>
        <p:blipFill>
          <a:blip r:embed="rId6"/>
          <a:stretch>
            <a:fillRect/>
          </a:stretch>
        </p:blipFill>
        <p:spPr>
          <a:xfrm>
            <a:off x="7685557" y="484067"/>
            <a:ext cx="4067874" cy="4828119"/>
          </a:xfrm>
          <a:prstGeom prst="rect">
            <a:avLst/>
          </a:prstGeom>
        </p:spPr>
      </p:pic>
    </p:spTree>
    <p:extLst>
      <p:ext uri="{BB962C8B-B14F-4D97-AF65-F5344CB8AC3E}">
        <p14:creationId xmlns:p14="http://schemas.microsoft.com/office/powerpoint/2010/main" val="2907431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7" presetClass="entr" presetSubtype="0" fill="hold" nodeType="withEffect">
                                  <p:stCondLst>
                                    <p:cond delay="125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par>
                                <p:cTn id="23" presetID="16" presetClass="entr" presetSubtype="21" fill="hold" grpId="0" nodeType="withEffect">
                                  <p:stCondLst>
                                    <p:cond delay="75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9" name="Sottotitolo 2">
            <a:extLst>
              <a:ext uri="{FF2B5EF4-FFF2-40B4-BE49-F238E27FC236}">
                <a16:creationId xmlns:a16="http://schemas.microsoft.com/office/drawing/2014/main" id="{F28BCCF8-F2FB-4580-8388-8EF4765DE1A8}"/>
              </a:ext>
            </a:extLst>
          </p:cNvPr>
          <p:cNvSpPr txBox="1">
            <a:spLocks/>
          </p:cNvSpPr>
          <p:nvPr/>
        </p:nvSpPr>
        <p:spPr>
          <a:xfrm>
            <a:off x="7651838" y="806978"/>
            <a:ext cx="2894389"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b="1">
                <a:solidFill>
                  <a:schemeClr val="accent1"/>
                </a:solidFill>
                <a:latin typeface="Times New Roman" panose="02020603050405020304" pitchFamily="18" charset="0"/>
                <a:cs typeface="Times New Roman" panose="02020603050405020304" pitchFamily="18" charset="0"/>
              </a:rPr>
              <a:t>Bit Commitment</a:t>
            </a:r>
          </a:p>
          <a:p>
            <a:pPr algn="l"/>
            <a:endParaRPr lang="it-IT" i="1">
              <a:latin typeface="Times New Roman" panose="02020603050405020304" pitchFamily="18" charset="0"/>
              <a:cs typeface="Times New Roman" panose="02020603050405020304" pitchFamily="18" charset="0"/>
            </a:endParaRPr>
          </a:p>
        </p:txBody>
      </p:sp>
      <p:sp>
        <p:nvSpPr>
          <p:cNvPr id="10" name="Sottotitolo 2">
            <a:extLst>
              <a:ext uri="{FF2B5EF4-FFF2-40B4-BE49-F238E27FC236}">
                <a16:creationId xmlns:a16="http://schemas.microsoft.com/office/drawing/2014/main" id="{7D4DC780-0D01-4CE3-978B-5C915D26943E}"/>
              </a:ext>
            </a:extLst>
          </p:cNvPr>
          <p:cNvSpPr txBox="1">
            <a:spLocks/>
          </p:cNvSpPr>
          <p:nvPr/>
        </p:nvSpPr>
        <p:spPr>
          <a:xfrm>
            <a:off x="1709038" y="779757"/>
            <a:ext cx="2894389" cy="5357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b="1">
                <a:solidFill>
                  <a:schemeClr val="accent1"/>
                </a:solidFill>
                <a:latin typeface="Times New Roman" panose="02020603050405020304" pitchFamily="18" charset="0"/>
                <a:cs typeface="Times New Roman" panose="02020603050405020304" pitchFamily="18" charset="0"/>
              </a:rPr>
              <a:t>Media distribution</a:t>
            </a:r>
          </a:p>
        </p:txBody>
      </p:sp>
      <p:sp>
        <p:nvSpPr>
          <p:cNvPr id="11" name="Sottotitolo 2">
            <a:extLst>
              <a:ext uri="{FF2B5EF4-FFF2-40B4-BE49-F238E27FC236}">
                <a16:creationId xmlns:a16="http://schemas.microsoft.com/office/drawing/2014/main" id="{757ACF04-77D0-4579-8C65-D90E9D6B37C7}"/>
              </a:ext>
            </a:extLst>
          </p:cNvPr>
          <p:cNvSpPr txBox="1">
            <a:spLocks/>
          </p:cNvSpPr>
          <p:nvPr/>
        </p:nvSpPr>
        <p:spPr>
          <a:xfrm>
            <a:off x="4603427" y="4900401"/>
            <a:ext cx="2404030"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b="1">
                <a:solidFill>
                  <a:schemeClr val="accent1"/>
                </a:solidFill>
                <a:latin typeface="Times New Roman" panose="02020603050405020304" pitchFamily="18" charset="0"/>
                <a:cs typeface="Times New Roman" panose="02020603050405020304" pitchFamily="18" charset="0"/>
              </a:rPr>
              <a:t>Mental Poker</a:t>
            </a:r>
          </a:p>
        </p:txBody>
      </p:sp>
      <p:pic>
        <p:nvPicPr>
          <p:cNvPr id="2" name="Immagine 1">
            <a:extLst>
              <a:ext uri="{FF2B5EF4-FFF2-40B4-BE49-F238E27FC236}">
                <a16:creationId xmlns:a16="http://schemas.microsoft.com/office/drawing/2014/main" id="{87095B81-ADA6-48B4-9472-136970A2A437}"/>
              </a:ext>
            </a:extLst>
          </p:cNvPr>
          <p:cNvPicPr>
            <a:picLocks noChangeAspect="1"/>
          </p:cNvPicPr>
          <p:nvPr/>
        </p:nvPicPr>
        <p:blipFill>
          <a:blip r:embed="rId5"/>
          <a:stretch>
            <a:fillRect/>
          </a:stretch>
        </p:blipFill>
        <p:spPr>
          <a:xfrm>
            <a:off x="517440" y="1302832"/>
            <a:ext cx="5277587" cy="3315163"/>
          </a:xfrm>
          <a:prstGeom prst="rect">
            <a:avLst/>
          </a:prstGeom>
        </p:spPr>
      </p:pic>
      <p:pic>
        <p:nvPicPr>
          <p:cNvPr id="3" name="Immagine 2">
            <a:extLst>
              <a:ext uri="{FF2B5EF4-FFF2-40B4-BE49-F238E27FC236}">
                <a16:creationId xmlns:a16="http://schemas.microsoft.com/office/drawing/2014/main" id="{3CEFF1DA-CA83-4134-BD3C-21D3701C5B74}"/>
              </a:ext>
            </a:extLst>
          </p:cNvPr>
          <p:cNvPicPr>
            <a:picLocks noChangeAspect="1"/>
          </p:cNvPicPr>
          <p:nvPr/>
        </p:nvPicPr>
        <p:blipFill>
          <a:blip r:embed="rId6"/>
          <a:stretch>
            <a:fillRect/>
          </a:stretch>
        </p:blipFill>
        <p:spPr>
          <a:xfrm>
            <a:off x="6006066" y="1302832"/>
            <a:ext cx="6185934" cy="3315163"/>
          </a:xfrm>
          <a:prstGeom prst="rect">
            <a:avLst/>
          </a:prstGeom>
        </p:spPr>
      </p:pic>
    </p:spTree>
    <p:extLst>
      <p:ext uri="{BB962C8B-B14F-4D97-AF65-F5344CB8AC3E}">
        <p14:creationId xmlns:p14="http://schemas.microsoft.com/office/powerpoint/2010/main" val="2721877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75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0-#ppt_h/2"/>
                                          </p:val>
                                        </p:tav>
                                        <p:tav tm="100000">
                                          <p:val>
                                            <p:strVal val="#ppt_y"/>
                                          </p:val>
                                        </p:tav>
                                      </p:tavLst>
                                    </p:anim>
                                  </p:childTnLst>
                                </p:cTn>
                              </p:par>
                              <p:par>
                                <p:cTn id="18" presetID="22" presetClass="entr" presetSubtype="2" fill="hold" nodeType="withEffect">
                                  <p:stCondLst>
                                    <p:cond delay="75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Rettangolo 7">
            <a:extLst>
              <a:ext uri="{FF2B5EF4-FFF2-40B4-BE49-F238E27FC236}">
                <a16:creationId xmlns:a16="http://schemas.microsoft.com/office/drawing/2014/main" id="{D2E9FB9E-5571-4447-818C-7E89D6415CE8}"/>
              </a:ext>
            </a:extLst>
          </p:cNvPr>
          <p:cNvSpPr/>
          <p:nvPr/>
        </p:nvSpPr>
        <p:spPr>
          <a:xfrm>
            <a:off x="4851040" y="440061"/>
            <a:ext cx="2489920" cy="523220"/>
          </a:xfrm>
          <a:prstGeom prst="rect">
            <a:avLst/>
          </a:prstGeom>
        </p:spPr>
        <p:txBody>
          <a:bodyPr wrap="square">
            <a:spAutoFit/>
          </a:bodyPr>
          <a:lstStyle/>
          <a:p>
            <a:pPr algn="ctr"/>
            <a:r>
              <a:rPr lang="it-IT" sz="2800" b="1">
                <a:solidFill>
                  <a:srgbClr val="C00000"/>
                </a:solidFill>
                <a:latin typeface="Times New Roman" panose="02020603050405020304" pitchFamily="18" charset="0"/>
                <a:cs typeface="Times New Roman" panose="02020603050405020304" pitchFamily="18" charset="0"/>
              </a:rPr>
              <a:t>Conclusions</a:t>
            </a:r>
          </a:p>
        </p:txBody>
      </p:sp>
      <p:sp>
        <p:nvSpPr>
          <p:cNvPr id="9" name="Rettangolo 8">
            <a:extLst>
              <a:ext uri="{FF2B5EF4-FFF2-40B4-BE49-F238E27FC236}">
                <a16:creationId xmlns:a16="http://schemas.microsoft.com/office/drawing/2014/main" id="{CD7B5CC4-36DB-4033-9660-BA5C594F3B8C}"/>
              </a:ext>
            </a:extLst>
          </p:cNvPr>
          <p:cNvSpPr/>
          <p:nvPr/>
        </p:nvSpPr>
        <p:spPr>
          <a:xfrm>
            <a:off x="1682725" y="963281"/>
            <a:ext cx="2489920" cy="523220"/>
          </a:xfrm>
          <a:prstGeom prst="rect">
            <a:avLst/>
          </a:prstGeom>
        </p:spPr>
        <p:txBody>
          <a:bodyPr wrap="square">
            <a:spAutoFit/>
          </a:bodyPr>
          <a:lstStyle/>
          <a:p>
            <a:pPr algn="ctr"/>
            <a:r>
              <a:rPr lang="it-IT" sz="2800" b="1">
                <a:solidFill>
                  <a:srgbClr val="C00000"/>
                </a:solidFill>
                <a:latin typeface="Times New Roman" panose="02020603050405020304" pitchFamily="18" charset="0"/>
                <a:cs typeface="Times New Roman" panose="02020603050405020304" pitchFamily="18" charset="0"/>
              </a:rPr>
              <a:t>Benefits</a:t>
            </a:r>
          </a:p>
        </p:txBody>
      </p:sp>
      <p:sp>
        <p:nvSpPr>
          <p:cNvPr id="10" name="Rettangolo 9">
            <a:extLst>
              <a:ext uri="{FF2B5EF4-FFF2-40B4-BE49-F238E27FC236}">
                <a16:creationId xmlns:a16="http://schemas.microsoft.com/office/drawing/2014/main" id="{EB347004-D25B-4A99-B7A7-602D80A4D768}"/>
              </a:ext>
            </a:extLst>
          </p:cNvPr>
          <p:cNvSpPr/>
          <p:nvPr/>
        </p:nvSpPr>
        <p:spPr>
          <a:xfrm>
            <a:off x="1075726" y="2090172"/>
            <a:ext cx="4603180" cy="2862322"/>
          </a:xfrm>
          <a:prstGeom prst="rect">
            <a:avLst/>
          </a:prstGeom>
        </p:spPr>
        <p:txBody>
          <a:bodyPr wrap="square">
            <a:spAutoFit/>
          </a:bodyPr>
          <a:lstStyle/>
          <a:p>
            <a:pPr marL="457200" indent="-457200">
              <a:buFont typeface="Arial" panose="020B0604020202020204" pitchFamily="34" charset="0"/>
              <a:buChar char="•"/>
            </a:pPr>
            <a:r>
              <a:rPr lang="it-IT" sz="2000" b="1">
                <a:latin typeface="Times New Roman" panose="02020603050405020304" pitchFamily="18" charset="0"/>
                <a:cs typeface="Times New Roman" panose="02020603050405020304" pitchFamily="18" charset="0"/>
              </a:rPr>
              <a:t>Policy-perimeter defense</a:t>
            </a:r>
          </a:p>
          <a:p>
            <a:endParaRPr lang="it-IT" sz="2000" b="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it-IT" sz="2000" b="1">
                <a:latin typeface="Times New Roman" panose="02020603050405020304" pitchFamily="18" charset="0"/>
                <a:cs typeface="Times New Roman" panose="02020603050405020304" pitchFamily="18" charset="0"/>
              </a:rPr>
              <a:t>Connection between revelation-based and encryption-based declassification</a:t>
            </a:r>
          </a:p>
          <a:p>
            <a:endParaRPr lang="it-IT" sz="2000" b="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it-IT" sz="2000" b="1">
                <a:latin typeface="Times New Roman" panose="02020603050405020304" pitchFamily="18" charset="0"/>
                <a:cs typeface="Times New Roman" panose="02020603050405020304" pitchFamily="18" charset="0"/>
              </a:rPr>
              <a:t>Conservativity</a:t>
            </a:r>
          </a:p>
          <a:p>
            <a:endParaRPr lang="it-IT" sz="2000" b="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it-IT" sz="2000" b="1">
                <a:latin typeface="Times New Roman" panose="02020603050405020304" pitchFamily="18" charset="0"/>
                <a:cs typeface="Times New Roman" panose="02020603050405020304" pitchFamily="18" charset="0"/>
              </a:rPr>
              <a:t>Type-based enforcement</a:t>
            </a:r>
          </a:p>
        </p:txBody>
      </p:sp>
      <p:sp>
        <p:nvSpPr>
          <p:cNvPr id="11" name="Rettangolo 10">
            <a:extLst>
              <a:ext uri="{FF2B5EF4-FFF2-40B4-BE49-F238E27FC236}">
                <a16:creationId xmlns:a16="http://schemas.microsoft.com/office/drawing/2014/main" id="{7D1B3B1A-55DC-4B6D-9AD6-66143E82E37E}"/>
              </a:ext>
            </a:extLst>
          </p:cNvPr>
          <p:cNvSpPr/>
          <p:nvPr/>
        </p:nvSpPr>
        <p:spPr>
          <a:xfrm>
            <a:off x="8251968" y="963281"/>
            <a:ext cx="2489920" cy="523220"/>
          </a:xfrm>
          <a:prstGeom prst="rect">
            <a:avLst/>
          </a:prstGeom>
        </p:spPr>
        <p:txBody>
          <a:bodyPr wrap="square">
            <a:spAutoFit/>
          </a:bodyPr>
          <a:lstStyle/>
          <a:p>
            <a:pPr algn="ctr"/>
            <a:r>
              <a:rPr lang="it-IT" sz="2800" b="1">
                <a:solidFill>
                  <a:srgbClr val="C00000"/>
                </a:solidFill>
                <a:latin typeface="Times New Roman" panose="02020603050405020304" pitchFamily="18" charset="0"/>
                <a:cs typeface="Times New Roman" panose="02020603050405020304" pitchFamily="18" charset="0"/>
              </a:rPr>
              <a:t>Future Work</a:t>
            </a:r>
          </a:p>
        </p:txBody>
      </p:sp>
      <p:sp>
        <p:nvSpPr>
          <p:cNvPr id="12" name="Rettangolo 11">
            <a:extLst>
              <a:ext uri="{FF2B5EF4-FFF2-40B4-BE49-F238E27FC236}">
                <a16:creationId xmlns:a16="http://schemas.microsoft.com/office/drawing/2014/main" id="{AC3BB234-7C0E-4F71-8B9A-E9DA72DC0E17}"/>
              </a:ext>
            </a:extLst>
          </p:cNvPr>
          <p:cNvSpPr/>
          <p:nvPr/>
        </p:nvSpPr>
        <p:spPr>
          <a:xfrm>
            <a:off x="7243114" y="2012595"/>
            <a:ext cx="4603180" cy="1631216"/>
          </a:xfrm>
          <a:prstGeom prst="rect">
            <a:avLst/>
          </a:prstGeom>
        </p:spPr>
        <p:txBody>
          <a:bodyPr wrap="square">
            <a:spAutoFit/>
          </a:bodyPr>
          <a:lstStyle/>
          <a:p>
            <a:pPr marL="457200" indent="-457200">
              <a:buFont typeface="Arial" panose="020B0604020202020204" pitchFamily="34" charset="0"/>
              <a:buChar char="•"/>
            </a:pPr>
            <a:r>
              <a:rPr lang="it-IT" sz="2000" b="1">
                <a:latin typeface="Times New Roman" panose="02020603050405020304" pitchFamily="18" charset="0"/>
                <a:cs typeface="Times New Roman" panose="02020603050405020304" pitchFamily="18" charset="0"/>
              </a:rPr>
              <a:t>Integrate the WHAT dimension</a:t>
            </a:r>
          </a:p>
          <a:p>
            <a:endParaRPr lang="it-IT" sz="2000" b="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it-IT" sz="2000" b="1">
                <a:latin typeface="Times New Roman" panose="02020603050405020304" pitchFamily="18" charset="0"/>
                <a:cs typeface="Times New Roman" panose="02020603050405020304" pitchFamily="18" charset="0"/>
              </a:rPr>
              <a:t>Consider actors that run concurrently and interact with each other</a:t>
            </a:r>
          </a:p>
        </p:txBody>
      </p:sp>
    </p:spTree>
    <p:extLst>
      <p:ext uri="{BB962C8B-B14F-4D97-AF65-F5344CB8AC3E}">
        <p14:creationId xmlns:p14="http://schemas.microsoft.com/office/powerpoint/2010/main" val="253138533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 presetClass="entr" presetSubtype="8"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125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200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2750"/>
                                  </p:stCondLst>
                                  <p:childTnLst>
                                    <p:set>
                                      <p:cBhvr>
                                        <p:cTn id="23" dur="1" fill="hold">
                                          <p:stCondLst>
                                            <p:cond delay="0"/>
                                          </p:stCondLst>
                                        </p:cTn>
                                        <p:tgtEl>
                                          <p:spTgt spid="10">
                                            <p:txEl>
                                              <p:pRg st="4" end="4"/>
                                            </p:txEl>
                                          </p:spTgt>
                                        </p:tgtEl>
                                        <p:attrNameLst>
                                          <p:attrName>style.visibility</p:attrName>
                                        </p:attrNameLst>
                                      </p:cBhvr>
                                      <p:to>
                                        <p:strVal val="visible"/>
                                      </p:to>
                                    </p:set>
                                    <p:anim calcmode="lin" valueType="num">
                                      <p:cBhvr additive="base">
                                        <p:cTn id="24"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4" end="4"/>
                                            </p:txEl>
                                          </p:spTgt>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3500"/>
                                  </p:stCondLst>
                                  <p:childTnLst>
                                    <p:set>
                                      <p:cBhvr>
                                        <p:cTn id="27" dur="1" fill="hold">
                                          <p:stCondLst>
                                            <p:cond delay="0"/>
                                          </p:stCondLst>
                                        </p:cTn>
                                        <p:tgtEl>
                                          <p:spTgt spid="10">
                                            <p:txEl>
                                              <p:pRg st="6" end="6"/>
                                            </p:txEl>
                                          </p:spTgt>
                                        </p:tgtEl>
                                        <p:attrNameLst>
                                          <p:attrName>style.visibility</p:attrName>
                                        </p:attrNameLst>
                                      </p:cBhvr>
                                      <p:to>
                                        <p:strVal val="visible"/>
                                      </p:to>
                                    </p:set>
                                    <p:anim calcmode="lin" valueType="num">
                                      <p:cBhvr additive="base">
                                        <p:cTn id="28" dur="5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par>
                                <p:cTn id="36" presetID="47" presetClass="entr" presetSubtype="0" fill="hold" nodeType="withEffect">
                                  <p:stCondLst>
                                    <p:cond delay="75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fade">
                                      <p:cBhvr>
                                        <p:cTn id="38" dur="1000"/>
                                        <p:tgtEl>
                                          <p:spTgt spid="12">
                                            <p:txEl>
                                              <p:pRg st="0" end="0"/>
                                            </p:txEl>
                                          </p:spTgt>
                                        </p:tgtEl>
                                      </p:cBhvr>
                                    </p:animEffect>
                                    <p:anim calcmode="lin" valueType="num">
                                      <p:cBhvr>
                                        <p:cTn id="39"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1750"/>
                                  </p:stCondLst>
                                  <p:childTnLst>
                                    <p:set>
                                      <p:cBhvr>
                                        <p:cTn id="42" dur="1" fill="hold">
                                          <p:stCondLst>
                                            <p:cond delay="0"/>
                                          </p:stCondLst>
                                        </p:cTn>
                                        <p:tgtEl>
                                          <p:spTgt spid="12">
                                            <p:txEl>
                                              <p:pRg st="2" end="2"/>
                                            </p:txEl>
                                          </p:spTgt>
                                        </p:tgtEl>
                                        <p:attrNameLst>
                                          <p:attrName>style.visibility</p:attrName>
                                        </p:attrNameLst>
                                      </p:cBhvr>
                                      <p:to>
                                        <p:strVal val="visible"/>
                                      </p:to>
                                    </p:set>
                                    <p:animEffect transition="in" filter="fade">
                                      <p:cBhvr>
                                        <p:cTn id="43" dur="1000"/>
                                        <p:tgtEl>
                                          <p:spTgt spid="12">
                                            <p:txEl>
                                              <p:pRg st="2" end="2"/>
                                            </p:txEl>
                                          </p:spTgt>
                                        </p:tgtEl>
                                      </p:cBhvr>
                                    </p:animEffect>
                                    <p:anim calcmode="lin" valueType="num">
                                      <p:cBhvr>
                                        <p:cTn id="44"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45"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E0928C6A-A129-4F68-983E-2EA8672F5714}"/>
              </a:ext>
            </a:extLst>
          </p:cNvPr>
          <p:cNvSpPr txBox="1">
            <a:spLocks/>
          </p:cNvSpPr>
          <p:nvPr/>
        </p:nvSpPr>
        <p:spPr>
          <a:xfrm>
            <a:off x="4472852" y="316986"/>
            <a:ext cx="3246295" cy="5817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b="1">
                <a:latin typeface="Times New Roman" panose="02020603050405020304" pitchFamily="18" charset="0"/>
                <a:cs typeface="Times New Roman" panose="02020603050405020304" pitchFamily="18" charset="0"/>
              </a:rPr>
              <a:t>Information Security</a:t>
            </a:r>
          </a:p>
        </p:txBody>
      </p:sp>
      <p:sp>
        <p:nvSpPr>
          <p:cNvPr id="9" name="Sottotitolo 2">
            <a:extLst>
              <a:ext uri="{FF2B5EF4-FFF2-40B4-BE49-F238E27FC236}">
                <a16:creationId xmlns:a16="http://schemas.microsoft.com/office/drawing/2014/main" id="{2A35E0EB-E577-4B5D-A253-C0B4918F2201}"/>
              </a:ext>
            </a:extLst>
          </p:cNvPr>
          <p:cNvSpPr txBox="1">
            <a:spLocks/>
          </p:cNvSpPr>
          <p:nvPr/>
        </p:nvSpPr>
        <p:spPr>
          <a:xfrm>
            <a:off x="4472852" y="2200340"/>
            <a:ext cx="3246295" cy="5817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b="1" u="sng">
                <a:solidFill>
                  <a:schemeClr val="accent1"/>
                </a:solidFill>
                <a:latin typeface="Times New Roman" panose="02020603050405020304" pitchFamily="18" charset="0"/>
                <a:cs typeface="Times New Roman" panose="02020603050405020304" pitchFamily="18" charset="0"/>
              </a:rPr>
              <a:t>Information Flow</a:t>
            </a:r>
          </a:p>
        </p:txBody>
      </p:sp>
      <p:sp>
        <p:nvSpPr>
          <p:cNvPr id="10" name="Sottotitolo 2">
            <a:extLst>
              <a:ext uri="{FF2B5EF4-FFF2-40B4-BE49-F238E27FC236}">
                <a16:creationId xmlns:a16="http://schemas.microsoft.com/office/drawing/2014/main" id="{8F661B53-F7A0-4566-92A5-62C0868F041E}"/>
              </a:ext>
            </a:extLst>
          </p:cNvPr>
          <p:cNvSpPr txBox="1">
            <a:spLocks/>
          </p:cNvSpPr>
          <p:nvPr/>
        </p:nvSpPr>
        <p:spPr>
          <a:xfrm>
            <a:off x="3218432" y="2885689"/>
            <a:ext cx="5755134" cy="10713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i="1">
                <a:latin typeface="Times New Roman" panose="02020603050405020304" pitchFamily="18" charset="0"/>
                <a:cs typeface="Times New Roman" panose="02020603050405020304" pitchFamily="18" charset="0"/>
              </a:rPr>
              <a:t>“Information flow in an information theoretical context is the transfer of information from a variable x to a variable y in a given process” (Wikipedia)</a:t>
            </a:r>
            <a:endParaRPr lang="it-IT" sz="1800" i="1">
              <a:latin typeface="Times New Roman" panose="02020603050405020304" pitchFamily="18" charset="0"/>
              <a:cs typeface="Times New Roman" panose="02020603050405020304" pitchFamily="18" charset="0"/>
            </a:endParaRPr>
          </a:p>
        </p:txBody>
      </p:sp>
      <p:cxnSp>
        <p:nvCxnSpPr>
          <p:cNvPr id="15" name="Connettore 2 14">
            <a:extLst>
              <a:ext uri="{FF2B5EF4-FFF2-40B4-BE49-F238E27FC236}">
                <a16:creationId xmlns:a16="http://schemas.microsoft.com/office/drawing/2014/main" id="{E2A3A042-BF68-4746-85DC-FCC5EC0897BC}"/>
              </a:ext>
            </a:extLst>
          </p:cNvPr>
          <p:cNvCxnSpPr/>
          <p:nvPr/>
        </p:nvCxnSpPr>
        <p:spPr>
          <a:xfrm>
            <a:off x="6095999" y="898733"/>
            <a:ext cx="0" cy="1136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Sottotitolo 2">
            <a:extLst>
              <a:ext uri="{FF2B5EF4-FFF2-40B4-BE49-F238E27FC236}">
                <a16:creationId xmlns:a16="http://schemas.microsoft.com/office/drawing/2014/main" id="{165D98CF-D63A-47B1-8216-670ABB83EB4A}"/>
              </a:ext>
            </a:extLst>
          </p:cNvPr>
          <p:cNvSpPr txBox="1">
            <a:spLocks/>
          </p:cNvSpPr>
          <p:nvPr/>
        </p:nvSpPr>
        <p:spPr>
          <a:xfrm>
            <a:off x="2987836" y="5310123"/>
            <a:ext cx="6216326" cy="48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b="1">
                <a:solidFill>
                  <a:srgbClr val="C00000"/>
                </a:solidFill>
                <a:latin typeface="Times New Roman" panose="02020603050405020304" pitchFamily="18" charset="0"/>
                <a:cs typeface="Times New Roman" panose="02020603050405020304" pitchFamily="18" charset="0"/>
              </a:rPr>
              <a:t>But in some cases, flows may be necessary…</a:t>
            </a:r>
          </a:p>
        </p:txBody>
      </p:sp>
      <p:sp>
        <p:nvSpPr>
          <p:cNvPr id="17" name="Sottotitolo 2">
            <a:extLst>
              <a:ext uri="{FF2B5EF4-FFF2-40B4-BE49-F238E27FC236}">
                <a16:creationId xmlns:a16="http://schemas.microsoft.com/office/drawing/2014/main" id="{BE4B96DD-C9D6-4F46-A20A-1B96AECCA17C}"/>
              </a:ext>
            </a:extLst>
          </p:cNvPr>
          <p:cNvSpPr txBox="1">
            <a:spLocks/>
          </p:cNvSpPr>
          <p:nvPr/>
        </p:nvSpPr>
        <p:spPr>
          <a:xfrm>
            <a:off x="1854455" y="4110931"/>
            <a:ext cx="8483088" cy="8180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i="1">
                <a:latin typeface="Times New Roman" panose="02020603050405020304" pitchFamily="18" charset="0"/>
                <a:cs typeface="Times New Roman" panose="02020603050405020304" pitchFamily="18" charset="0"/>
              </a:rPr>
              <a:t>The goal is to provide security assurance via restricting the information flow within the system. </a:t>
            </a:r>
          </a:p>
        </p:txBody>
      </p:sp>
    </p:spTree>
    <p:extLst>
      <p:ext uri="{BB962C8B-B14F-4D97-AF65-F5344CB8AC3E}">
        <p14:creationId xmlns:p14="http://schemas.microsoft.com/office/powerpoint/2010/main" val="25815501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6" presetClass="entr" presetSubtype="21" fill="hold" grpId="0" nodeType="withEffect">
                                  <p:stCondLst>
                                    <p:cond delay="125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15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pic>
        <p:nvPicPr>
          <p:cNvPr id="8" name="Immagine 7">
            <a:extLst>
              <a:ext uri="{FF2B5EF4-FFF2-40B4-BE49-F238E27FC236}">
                <a16:creationId xmlns:a16="http://schemas.microsoft.com/office/drawing/2014/main" id="{E62F6313-17F1-4C7E-B4AE-D88291BC47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3458" y="847578"/>
            <a:ext cx="4517488" cy="5162843"/>
          </a:xfrm>
          <a:prstGeom prst="rect">
            <a:avLst/>
          </a:prstGeom>
        </p:spPr>
      </p:pic>
    </p:spTree>
    <p:extLst>
      <p:ext uri="{BB962C8B-B14F-4D97-AF65-F5344CB8AC3E}">
        <p14:creationId xmlns:p14="http://schemas.microsoft.com/office/powerpoint/2010/main" val="27837472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04FF84D6-EC49-44ED-9827-1E7013610288}"/>
              </a:ext>
            </a:extLst>
          </p:cNvPr>
          <p:cNvSpPr txBox="1">
            <a:spLocks/>
          </p:cNvSpPr>
          <p:nvPr/>
        </p:nvSpPr>
        <p:spPr>
          <a:xfrm>
            <a:off x="4305658" y="401969"/>
            <a:ext cx="3580682" cy="4861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b="1">
                <a:solidFill>
                  <a:srgbClr val="C00000"/>
                </a:solidFill>
                <a:latin typeface="Times New Roman" panose="02020603050405020304" pitchFamily="18" charset="0"/>
                <a:cs typeface="Times New Roman" panose="02020603050405020304" pitchFamily="18" charset="0"/>
              </a:rPr>
              <a:t>Declassification policies</a:t>
            </a:r>
          </a:p>
        </p:txBody>
      </p:sp>
      <p:sp>
        <p:nvSpPr>
          <p:cNvPr id="9" name="Sottotitolo 2">
            <a:extLst>
              <a:ext uri="{FF2B5EF4-FFF2-40B4-BE49-F238E27FC236}">
                <a16:creationId xmlns:a16="http://schemas.microsoft.com/office/drawing/2014/main" id="{6DAB008C-D9BB-4FDB-83D8-DC76F560F89A}"/>
              </a:ext>
            </a:extLst>
          </p:cNvPr>
          <p:cNvSpPr txBox="1">
            <a:spLocks/>
          </p:cNvSpPr>
          <p:nvPr/>
        </p:nvSpPr>
        <p:spPr>
          <a:xfrm>
            <a:off x="1420729" y="1091953"/>
            <a:ext cx="2571071"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b="1">
                <a:solidFill>
                  <a:schemeClr val="accent1"/>
                </a:solidFill>
                <a:latin typeface="Times New Roman" panose="02020603050405020304" pitchFamily="18" charset="0"/>
                <a:cs typeface="Times New Roman" panose="02020603050405020304" pitchFamily="18" charset="0"/>
              </a:rPr>
              <a:t>Revelation-based</a:t>
            </a:r>
          </a:p>
        </p:txBody>
      </p:sp>
      <p:sp>
        <p:nvSpPr>
          <p:cNvPr id="10" name="Sottotitolo 2">
            <a:extLst>
              <a:ext uri="{FF2B5EF4-FFF2-40B4-BE49-F238E27FC236}">
                <a16:creationId xmlns:a16="http://schemas.microsoft.com/office/drawing/2014/main" id="{9740DDE2-E776-40DC-A16D-A21AA6BCCA0D}"/>
              </a:ext>
            </a:extLst>
          </p:cNvPr>
          <p:cNvSpPr txBox="1">
            <a:spLocks/>
          </p:cNvSpPr>
          <p:nvPr/>
        </p:nvSpPr>
        <p:spPr>
          <a:xfrm>
            <a:off x="8045442" y="1107709"/>
            <a:ext cx="2725829" cy="4655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b="1">
                <a:solidFill>
                  <a:schemeClr val="accent1"/>
                </a:solidFill>
                <a:latin typeface="Times New Roman" panose="02020603050405020304" pitchFamily="18" charset="0"/>
                <a:cs typeface="Times New Roman" panose="02020603050405020304" pitchFamily="18" charset="0"/>
              </a:rPr>
              <a:t>Encryption-based</a:t>
            </a:r>
          </a:p>
        </p:txBody>
      </p:sp>
      <p:sp>
        <p:nvSpPr>
          <p:cNvPr id="11" name="Sottotitolo 2">
            <a:extLst>
              <a:ext uri="{FF2B5EF4-FFF2-40B4-BE49-F238E27FC236}">
                <a16:creationId xmlns:a16="http://schemas.microsoft.com/office/drawing/2014/main" id="{F2C55F9C-6F3D-49E1-8A00-AC97A15E5C63}"/>
              </a:ext>
            </a:extLst>
          </p:cNvPr>
          <p:cNvSpPr txBox="1">
            <a:spLocks/>
          </p:cNvSpPr>
          <p:nvPr/>
        </p:nvSpPr>
        <p:spPr>
          <a:xfrm>
            <a:off x="862602" y="1878666"/>
            <a:ext cx="4236523" cy="1725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1400" i="1"/>
              <a:t>“A revelation policy Reveal(e1, . . . , en) says that an observer may learn the value of any and all of the input expressions e1 to en. For example, policy Reveal(H[0]) states that an observer of the program may learn everything about the most recent input on channel H. This policy is an accurate description of the information flow of the following program, for an observer of the output of channel L.”</a:t>
            </a:r>
            <a:endParaRPr lang="it-IT" sz="1400" b="1"/>
          </a:p>
        </p:txBody>
      </p:sp>
      <p:sp>
        <p:nvSpPr>
          <p:cNvPr id="12" name="Sottotitolo 2">
            <a:extLst>
              <a:ext uri="{FF2B5EF4-FFF2-40B4-BE49-F238E27FC236}">
                <a16:creationId xmlns:a16="http://schemas.microsoft.com/office/drawing/2014/main" id="{08667717-D377-457F-B87C-02AD1C330D97}"/>
              </a:ext>
            </a:extLst>
          </p:cNvPr>
          <p:cNvSpPr txBox="1">
            <a:spLocks/>
          </p:cNvSpPr>
          <p:nvPr/>
        </p:nvSpPr>
        <p:spPr>
          <a:xfrm>
            <a:off x="7487316" y="2312284"/>
            <a:ext cx="3842082" cy="10308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400" i="1"/>
              <a:t>A standard encryption, depending on a secret key: it must not be released until necessary.</a:t>
            </a:r>
          </a:p>
        </p:txBody>
      </p:sp>
      <p:sp>
        <p:nvSpPr>
          <p:cNvPr id="13" name="Sottotitolo 2">
            <a:extLst>
              <a:ext uri="{FF2B5EF4-FFF2-40B4-BE49-F238E27FC236}">
                <a16:creationId xmlns:a16="http://schemas.microsoft.com/office/drawing/2014/main" id="{8D1AB734-F383-4109-A8B3-35573952FFE9}"/>
              </a:ext>
            </a:extLst>
          </p:cNvPr>
          <p:cNvSpPr txBox="1">
            <a:spLocks/>
          </p:cNvSpPr>
          <p:nvPr/>
        </p:nvSpPr>
        <p:spPr>
          <a:xfrm>
            <a:off x="3466055" y="4401906"/>
            <a:ext cx="5259887" cy="6529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i="1">
                <a:solidFill>
                  <a:schemeClr val="accent2">
                    <a:lumMod val="50000"/>
                  </a:schemeClr>
                </a:solidFill>
                <a:latin typeface="Times New Roman" panose="02020603050405020304" pitchFamily="18" charset="0"/>
                <a:cs typeface="Times New Roman" panose="02020603050405020304" pitchFamily="18" charset="0"/>
              </a:rPr>
              <a:t>Furthermore, there are many dimensions of declassification: WHAT, WHO, WHERE and WHEN.</a:t>
            </a:r>
          </a:p>
        </p:txBody>
      </p:sp>
    </p:spTree>
    <p:extLst>
      <p:ext uri="{BB962C8B-B14F-4D97-AF65-F5344CB8AC3E}">
        <p14:creationId xmlns:p14="http://schemas.microsoft.com/office/powerpoint/2010/main" val="30652089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10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10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D44A017E-4D7B-4BA9-84C7-04930A2528F8}"/>
              </a:ext>
            </a:extLst>
          </p:cNvPr>
          <p:cNvSpPr txBox="1">
            <a:spLocks/>
          </p:cNvSpPr>
          <p:nvPr/>
        </p:nvSpPr>
        <p:spPr>
          <a:xfrm>
            <a:off x="4627270" y="577594"/>
            <a:ext cx="2937455" cy="4039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b="1" u="sng">
                <a:solidFill>
                  <a:srgbClr val="C00000"/>
                </a:solidFill>
                <a:latin typeface="Times New Roman" panose="02020603050405020304" pitchFamily="18" charset="0"/>
                <a:cs typeface="Times New Roman" panose="02020603050405020304" pitchFamily="18" charset="0"/>
              </a:rPr>
              <a:t>Gradual Release</a:t>
            </a:r>
          </a:p>
        </p:txBody>
      </p:sp>
      <p:sp>
        <p:nvSpPr>
          <p:cNvPr id="9" name="Sottotitolo 2">
            <a:extLst>
              <a:ext uri="{FF2B5EF4-FFF2-40B4-BE49-F238E27FC236}">
                <a16:creationId xmlns:a16="http://schemas.microsoft.com/office/drawing/2014/main" id="{B11BF44E-FA9E-4868-99FC-5C3BA1C28F36}"/>
              </a:ext>
            </a:extLst>
          </p:cNvPr>
          <p:cNvSpPr txBox="1">
            <a:spLocks/>
          </p:cNvSpPr>
          <p:nvPr/>
        </p:nvSpPr>
        <p:spPr>
          <a:xfrm>
            <a:off x="3098377" y="1148975"/>
            <a:ext cx="5995242" cy="916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000" i="1">
                <a:latin typeface="Times New Roman" panose="02020603050405020304" pitchFamily="18" charset="0"/>
                <a:cs typeface="Times New Roman" panose="02020603050405020304" pitchFamily="18" charset="0"/>
              </a:rPr>
              <a:t>The first framework to unify revelation-based and encryption-based declassification policies.</a:t>
            </a:r>
          </a:p>
        </p:txBody>
      </p:sp>
      <p:sp>
        <p:nvSpPr>
          <p:cNvPr id="10" name="Sottotitolo 2">
            <a:extLst>
              <a:ext uri="{FF2B5EF4-FFF2-40B4-BE49-F238E27FC236}">
                <a16:creationId xmlns:a16="http://schemas.microsoft.com/office/drawing/2014/main" id="{E878FBEA-1C2A-432F-AABE-BAB2B545145D}"/>
              </a:ext>
            </a:extLst>
          </p:cNvPr>
          <p:cNvSpPr txBox="1">
            <a:spLocks/>
          </p:cNvSpPr>
          <p:nvPr/>
        </p:nvSpPr>
        <p:spPr>
          <a:xfrm>
            <a:off x="1831532" y="2598423"/>
            <a:ext cx="8690885" cy="6699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a:solidFill>
                  <a:schemeClr val="accent1"/>
                </a:solidFill>
                <a:latin typeface="Times New Roman" panose="02020603050405020304" pitchFamily="18" charset="0"/>
                <a:cs typeface="Times New Roman" panose="02020603050405020304" pitchFamily="18" charset="0"/>
              </a:rPr>
              <a:t>Of particular interest are language-based instantiations of this model</a:t>
            </a:r>
          </a:p>
        </p:txBody>
      </p:sp>
      <p:sp>
        <p:nvSpPr>
          <p:cNvPr id="15" name="Sottotitolo 2">
            <a:extLst>
              <a:ext uri="{FF2B5EF4-FFF2-40B4-BE49-F238E27FC236}">
                <a16:creationId xmlns:a16="http://schemas.microsoft.com/office/drawing/2014/main" id="{82D95586-EB6F-4EA8-AA4E-7C44428CD88B}"/>
              </a:ext>
            </a:extLst>
          </p:cNvPr>
          <p:cNvSpPr txBox="1">
            <a:spLocks/>
          </p:cNvSpPr>
          <p:nvPr/>
        </p:nvSpPr>
        <p:spPr>
          <a:xfrm>
            <a:off x="7481669" y="3762381"/>
            <a:ext cx="1893749"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000">
                <a:solidFill>
                  <a:schemeClr val="accent2"/>
                </a:solidFill>
                <a:latin typeface="Times New Roman" panose="02020603050405020304" pitchFamily="18" charset="0"/>
                <a:cs typeface="Times New Roman" panose="02020603050405020304" pitchFamily="18" charset="0"/>
              </a:rPr>
              <a:t>Security lattice</a:t>
            </a:r>
          </a:p>
        </p:txBody>
      </p:sp>
      <p:sp>
        <p:nvSpPr>
          <p:cNvPr id="16" name="Sottotitolo 2">
            <a:extLst>
              <a:ext uri="{FF2B5EF4-FFF2-40B4-BE49-F238E27FC236}">
                <a16:creationId xmlns:a16="http://schemas.microsoft.com/office/drawing/2014/main" id="{76C374DF-C3F6-41E8-8F56-53AB3C27F9BD}"/>
              </a:ext>
            </a:extLst>
          </p:cNvPr>
          <p:cNvSpPr txBox="1">
            <a:spLocks/>
          </p:cNvSpPr>
          <p:nvPr/>
        </p:nvSpPr>
        <p:spPr>
          <a:xfrm>
            <a:off x="7481669" y="4164548"/>
            <a:ext cx="4314219"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000">
                <a:solidFill>
                  <a:schemeClr val="accent2"/>
                </a:solidFill>
                <a:latin typeface="Times New Roman" panose="02020603050405020304" pitchFamily="18" charset="0"/>
                <a:cs typeface="Times New Roman" panose="02020603050405020304" pitchFamily="18" charset="0"/>
              </a:rPr>
              <a:t>recorded in the security environment </a:t>
            </a:r>
            <a:r>
              <a:rPr lang="el-GR" sz="2000">
                <a:solidFill>
                  <a:schemeClr val="accent2"/>
                </a:solidFill>
                <a:latin typeface="Times New Roman" panose="02020603050405020304" pitchFamily="18" charset="0"/>
                <a:cs typeface="Times New Roman" panose="02020603050405020304" pitchFamily="18" charset="0"/>
              </a:rPr>
              <a:t>Γ</a:t>
            </a:r>
            <a:endParaRPr lang="it-IT" sz="2000">
              <a:solidFill>
                <a:schemeClr val="accent2"/>
              </a:solidFill>
              <a:latin typeface="Times New Roman" panose="02020603050405020304" pitchFamily="18" charset="0"/>
              <a:cs typeface="Times New Roman" panose="02020603050405020304" pitchFamily="18" charset="0"/>
            </a:endParaRPr>
          </a:p>
        </p:txBody>
      </p:sp>
      <p:pic>
        <p:nvPicPr>
          <p:cNvPr id="4" name="Immagine 3">
            <a:extLst>
              <a:ext uri="{FF2B5EF4-FFF2-40B4-BE49-F238E27FC236}">
                <a16:creationId xmlns:a16="http://schemas.microsoft.com/office/drawing/2014/main" id="{89077AD4-CA94-40E2-BA2B-63E448E280A3}"/>
              </a:ext>
            </a:extLst>
          </p:cNvPr>
          <p:cNvPicPr>
            <a:picLocks noChangeAspect="1"/>
          </p:cNvPicPr>
          <p:nvPr/>
        </p:nvPicPr>
        <p:blipFill>
          <a:blip r:embed="rId5"/>
          <a:stretch>
            <a:fillRect/>
          </a:stretch>
        </p:blipFill>
        <p:spPr>
          <a:xfrm>
            <a:off x="1081994" y="3660524"/>
            <a:ext cx="5706271" cy="1105054"/>
          </a:xfrm>
          <a:prstGeom prst="rect">
            <a:avLst/>
          </a:prstGeom>
        </p:spPr>
      </p:pic>
      <p:pic>
        <p:nvPicPr>
          <p:cNvPr id="11" name="Immagine 10">
            <a:extLst>
              <a:ext uri="{FF2B5EF4-FFF2-40B4-BE49-F238E27FC236}">
                <a16:creationId xmlns:a16="http://schemas.microsoft.com/office/drawing/2014/main" id="{E70BA710-6F16-4606-9016-ACFC2ED54B99}"/>
              </a:ext>
            </a:extLst>
          </p:cNvPr>
          <p:cNvPicPr>
            <a:picLocks noChangeAspect="1"/>
          </p:cNvPicPr>
          <p:nvPr/>
        </p:nvPicPr>
        <p:blipFill>
          <a:blip r:embed="rId6"/>
          <a:stretch>
            <a:fillRect/>
          </a:stretch>
        </p:blipFill>
        <p:spPr>
          <a:xfrm>
            <a:off x="9325768" y="3810083"/>
            <a:ext cx="743054" cy="266737"/>
          </a:xfrm>
          <a:prstGeom prst="rect">
            <a:avLst/>
          </a:prstGeom>
        </p:spPr>
      </p:pic>
    </p:spTree>
    <p:extLst>
      <p:ext uri="{BB962C8B-B14F-4D97-AF65-F5344CB8AC3E}">
        <p14:creationId xmlns:p14="http://schemas.microsoft.com/office/powerpoint/2010/main" val="2287248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22" presetClass="entr" presetSubtype="4" fill="hold" nodeType="withEffect">
                                  <p:stCondLst>
                                    <p:cond delay="10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nodeType="withEffect">
                                  <p:stCondLst>
                                    <p:cond delay="15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150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2" name="Rettangolo 1">
            <a:extLst>
              <a:ext uri="{FF2B5EF4-FFF2-40B4-BE49-F238E27FC236}">
                <a16:creationId xmlns:a16="http://schemas.microsoft.com/office/drawing/2014/main" id="{CBF78A34-88BB-43FA-A040-56B75A53A315}"/>
              </a:ext>
            </a:extLst>
          </p:cNvPr>
          <p:cNvSpPr/>
          <p:nvPr/>
        </p:nvSpPr>
        <p:spPr>
          <a:xfrm>
            <a:off x="4064879" y="471355"/>
            <a:ext cx="4062242" cy="461665"/>
          </a:xfrm>
          <a:prstGeom prst="rect">
            <a:avLst/>
          </a:prstGeom>
        </p:spPr>
        <p:txBody>
          <a:bodyPr wrap="square">
            <a:spAutoFit/>
          </a:bodyPr>
          <a:lstStyle/>
          <a:p>
            <a:r>
              <a:rPr lang="it-IT" sz="2400" b="1">
                <a:solidFill>
                  <a:srgbClr val="C00000"/>
                </a:solidFill>
                <a:latin typeface="Times New Roman" panose="02020603050405020304" pitchFamily="18" charset="0"/>
                <a:cs typeface="Times New Roman" panose="02020603050405020304" pitchFamily="18" charset="0"/>
              </a:rPr>
              <a:t>Introducing Gradual Release</a:t>
            </a:r>
          </a:p>
        </p:txBody>
      </p:sp>
      <p:sp>
        <p:nvSpPr>
          <p:cNvPr id="3" name="Rettangolo 2">
            <a:extLst>
              <a:ext uri="{FF2B5EF4-FFF2-40B4-BE49-F238E27FC236}">
                <a16:creationId xmlns:a16="http://schemas.microsoft.com/office/drawing/2014/main" id="{285B110B-584C-48FF-A9D3-B2100A84EEAF}"/>
              </a:ext>
            </a:extLst>
          </p:cNvPr>
          <p:cNvSpPr/>
          <p:nvPr/>
        </p:nvSpPr>
        <p:spPr>
          <a:xfrm>
            <a:off x="1126903" y="1543871"/>
            <a:ext cx="8103158" cy="1092607"/>
          </a:xfrm>
          <a:prstGeom prst="rect">
            <a:avLst/>
          </a:prstGeom>
        </p:spPr>
        <p:txBody>
          <a:bodyPr wrap="square">
            <a:spAutoFit/>
          </a:bodyPr>
          <a:lstStyle/>
          <a:p>
            <a:r>
              <a:rPr lang="it-IT" b="1">
                <a:solidFill>
                  <a:schemeClr val="accent1"/>
                </a:solidFill>
                <a:latin typeface="Times New Roman" panose="02020603050405020304" pitchFamily="18" charset="0"/>
                <a:cs typeface="Times New Roman" panose="02020603050405020304" pitchFamily="18" charset="0"/>
              </a:rPr>
              <a:t>Low-Equivalence</a:t>
            </a:r>
          </a:p>
          <a:p>
            <a:endParaRPr lang="it-IT" sz="900" b="1">
              <a:latin typeface="Times New Roman" panose="02020603050405020304" pitchFamily="18" charset="0"/>
              <a:cs typeface="Times New Roman" panose="02020603050405020304" pitchFamily="18" charset="0"/>
            </a:endParaRPr>
          </a:p>
          <a:p>
            <a:r>
              <a:rPr lang="en-US" i="1">
                <a:latin typeface="Times New Roman" panose="02020603050405020304" pitchFamily="18" charset="0"/>
                <a:cs typeface="Times New Roman" panose="02020603050405020304" pitchFamily="18" charset="0"/>
              </a:rPr>
              <a:t>Two memories M1, M2 are low-equivalent with respect to a security environment Γ if: </a:t>
            </a:r>
          </a:p>
          <a:p>
            <a:r>
              <a:rPr lang="en-US" i="1">
                <a:latin typeface="Times New Roman" panose="02020603050405020304" pitchFamily="18" charset="0"/>
                <a:cs typeface="Times New Roman" panose="02020603050405020304" pitchFamily="18" charset="0"/>
              </a:rPr>
              <a:t>∀x . Γ(x) in L ⇒ M</a:t>
            </a:r>
            <a:r>
              <a:rPr lang="en-US" i="1" baseline="-25000">
                <a:latin typeface="Times New Roman" panose="02020603050405020304" pitchFamily="18" charset="0"/>
                <a:cs typeface="Times New Roman" panose="02020603050405020304" pitchFamily="18" charset="0"/>
              </a:rPr>
              <a:t>1</a:t>
            </a:r>
            <a:r>
              <a:rPr lang="en-US" i="1">
                <a:latin typeface="Times New Roman" panose="02020603050405020304" pitchFamily="18" charset="0"/>
                <a:cs typeface="Times New Roman" panose="02020603050405020304" pitchFamily="18" charset="0"/>
              </a:rPr>
              <a:t>(x) = M</a:t>
            </a:r>
            <a:r>
              <a:rPr lang="en-US" i="1" baseline="-25000">
                <a:latin typeface="Times New Roman" panose="02020603050405020304" pitchFamily="18" charset="0"/>
                <a:cs typeface="Times New Roman" panose="02020603050405020304" pitchFamily="18" charset="0"/>
              </a:rPr>
              <a:t>2</a:t>
            </a:r>
            <a:r>
              <a:rPr lang="en-US" i="1">
                <a:latin typeface="Times New Roman" panose="02020603050405020304" pitchFamily="18" charset="0"/>
                <a:cs typeface="Times New Roman" panose="02020603050405020304" pitchFamily="18" charset="0"/>
              </a:rPr>
              <a:t>(x). This is denoted as M</a:t>
            </a:r>
            <a:r>
              <a:rPr lang="en-US" i="1" baseline="-25000">
                <a:latin typeface="Times New Roman" panose="02020603050405020304" pitchFamily="18" charset="0"/>
                <a:cs typeface="Times New Roman" panose="02020603050405020304" pitchFamily="18" charset="0"/>
              </a:rPr>
              <a:t>1</a:t>
            </a:r>
            <a:r>
              <a:rPr lang="en-US" i="1">
                <a:latin typeface="Times New Roman" panose="02020603050405020304" pitchFamily="18" charset="0"/>
                <a:cs typeface="Times New Roman" panose="02020603050405020304" pitchFamily="18" charset="0"/>
              </a:rPr>
              <a:t> ∼</a:t>
            </a:r>
            <a:r>
              <a:rPr lang="el-GR" i="1" baseline="-25000">
                <a:latin typeface="Times New Roman" panose="02020603050405020304" pitchFamily="18" charset="0"/>
                <a:cs typeface="Times New Roman" panose="02020603050405020304" pitchFamily="18" charset="0"/>
              </a:rPr>
              <a:t>Γ</a:t>
            </a:r>
            <a:r>
              <a:rPr lang="el-GR" i="1">
                <a:latin typeface="Times New Roman" panose="02020603050405020304" pitchFamily="18" charset="0"/>
                <a:cs typeface="Times New Roman" panose="02020603050405020304" pitchFamily="18" charset="0"/>
              </a:rPr>
              <a:t> </a:t>
            </a:r>
            <a:r>
              <a:rPr lang="it-IT" i="1">
                <a:latin typeface="Times New Roman" panose="02020603050405020304" pitchFamily="18" charset="0"/>
                <a:cs typeface="Times New Roman" panose="02020603050405020304" pitchFamily="18" charset="0"/>
              </a:rPr>
              <a:t>M</a:t>
            </a:r>
            <a:r>
              <a:rPr lang="it-IT" i="1" baseline="-25000">
                <a:latin typeface="Times New Roman" panose="02020603050405020304" pitchFamily="18" charset="0"/>
                <a:cs typeface="Times New Roman" panose="02020603050405020304" pitchFamily="18" charset="0"/>
              </a:rPr>
              <a:t>2</a:t>
            </a:r>
            <a:r>
              <a:rPr lang="it-IT" i="1">
                <a:latin typeface="Times New Roman" panose="02020603050405020304" pitchFamily="18" charset="0"/>
                <a:cs typeface="Times New Roman" panose="02020603050405020304" pitchFamily="18" charset="0"/>
              </a:rPr>
              <a:t>.</a:t>
            </a:r>
            <a:endParaRPr lang="it-IT" b="1" i="1">
              <a:latin typeface="Times New Roman" panose="02020603050405020304" pitchFamily="18" charset="0"/>
              <a:cs typeface="Times New Roman" panose="02020603050405020304" pitchFamily="18" charset="0"/>
            </a:endParaRPr>
          </a:p>
        </p:txBody>
      </p:sp>
      <p:sp>
        <p:nvSpPr>
          <p:cNvPr id="8" name="Rettangolo 7">
            <a:extLst>
              <a:ext uri="{FF2B5EF4-FFF2-40B4-BE49-F238E27FC236}">
                <a16:creationId xmlns:a16="http://schemas.microsoft.com/office/drawing/2014/main" id="{CB8B6E35-31AB-430E-B774-DB317F8593B4}"/>
              </a:ext>
            </a:extLst>
          </p:cNvPr>
          <p:cNvSpPr/>
          <p:nvPr/>
        </p:nvSpPr>
        <p:spPr>
          <a:xfrm>
            <a:off x="1126903" y="2803176"/>
            <a:ext cx="1295455" cy="369332"/>
          </a:xfrm>
          <a:prstGeom prst="rect">
            <a:avLst/>
          </a:prstGeom>
        </p:spPr>
        <p:txBody>
          <a:bodyPr wrap="square">
            <a:spAutoFit/>
          </a:bodyPr>
          <a:lstStyle/>
          <a:p>
            <a:r>
              <a:rPr lang="it-IT" b="1">
                <a:solidFill>
                  <a:schemeClr val="accent1"/>
                </a:solidFill>
                <a:latin typeface="Times New Roman" panose="02020603050405020304" pitchFamily="18" charset="0"/>
                <a:cs typeface="Times New Roman" panose="02020603050405020304" pitchFamily="18" charset="0"/>
              </a:rPr>
              <a:t>Semantics</a:t>
            </a:r>
          </a:p>
        </p:txBody>
      </p:sp>
      <p:sp>
        <p:nvSpPr>
          <p:cNvPr id="9" name="Rettangolo 8">
            <a:extLst>
              <a:ext uri="{FF2B5EF4-FFF2-40B4-BE49-F238E27FC236}">
                <a16:creationId xmlns:a16="http://schemas.microsoft.com/office/drawing/2014/main" id="{23FDE512-AFD4-456D-8521-25CC63BDC55F}"/>
              </a:ext>
            </a:extLst>
          </p:cNvPr>
          <p:cNvSpPr/>
          <p:nvPr/>
        </p:nvSpPr>
        <p:spPr>
          <a:xfrm>
            <a:off x="1126903" y="4968947"/>
            <a:ext cx="5560048" cy="815608"/>
          </a:xfrm>
          <a:prstGeom prst="rect">
            <a:avLst/>
          </a:prstGeom>
        </p:spPr>
        <p:txBody>
          <a:bodyPr wrap="none">
            <a:spAutoFit/>
          </a:bodyPr>
          <a:lstStyle/>
          <a:p>
            <a:r>
              <a:rPr lang="it-IT" b="1">
                <a:solidFill>
                  <a:schemeClr val="accent1"/>
                </a:solidFill>
                <a:latin typeface="Times New Roman" panose="02020603050405020304" pitchFamily="18" charset="0"/>
                <a:cs typeface="Times New Roman" panose="02020603050405020304" pitchFamily="18" charset="0"/>
              </a:rPr>
              <a:t>Declassify commands</a:t>
            </a:r>
          </a:p>
          <a:p>
            <a:endParaRPr lang="it-IT" sz="1050" b="1">
              <a:solidFill>
                <a:schemeClr val="accent1"/>
              </a:solidFill>
              <a:latin typeface="Times New Roman" panose="02020603050405020304" pitchFamily="18" charset="0"/>
              <a:cs typeface="Times New Roman" panose="02020603050405020304" pitchFamily="18" charset="0"/>
            </a:endParaRPr>
          </a:p>
          <a:p>
            <a:r>
              <a:rPr lang="it-IT" i="1">
                <a:latin typeface="Times New Roman" panose="02020603050405020304" pitchFamily="18" charset="0"/>
                <a:cs typeface="Times New Roman" panose="02020603050405020304" pitchFamily="18" charset="0"/>
              </a:rPr>
              <a:t>A particular kind of low events, referred as </a:t>
            </a:r>
            <a:r>
              <a:rPr lang="it-IT" i="1" u="sng">
                <a:latin typeface="Times New Roman" panose="02020603050405020304" pitchFamily="18" charset="0"/>
                <a:cs typeface="Times New Roman" panose="02020603050405020304" pitchFamily="18" charset="0"/>
              </a:rPr>
              <a:t>release events</a:t>
            </a:r>
            <a:r>
              <a:rPr lang="it-IT" i="1">
                <a:latin typeface="Times New Roman" panose="02020603050405020304" pitchFamily="18" charset="0"/>
                <a:cs typeface="Times New Roman" panose="02020603050405020304" pitchFamily="18" charset="0"/>
              </a:rPr>
              <a:t>.</a:t>
            </a:r>
            <a:endParaRPr lang="it-IT" b="1" i="1">
              <a:latin typeface="Times New Roman" panose="02020603050405020304" pitchFamily="18" charset="0"/>
              <a:cs typeface="Times New Roman" panose="02020603050405020304" pitchFamily="18" charset="0"/>
            </a:endParaRPr>
          </a:p>
        </p:txBody>
      </p:sp>
      <p:sp>
        <p:nvSpPr>
          <p:cNvPr id="10" name="Rettangolo 9">
            <a:extLst>
              <a:ext uri="{FF2B5EF4-FFF2-40B4-BE49-F238E27FC236}">
                <a16:creationId xmlns:a16="http://schemas.microsoft.com/office/drawing/2014/main" id="{EFA64594-FD21-48AA-A349-BBE76F5A6BA2}"/>
              </a:ext>
            </a:extLst>
          </p:cNvPr>
          <p:cNvSpPr/>
          <p:nvPr/>
        </p:nvSpPr>
        <p:spPr>
          <a:xfrm>
            <a:off x="3883566" y="3297821"/>
            <a:ext cx="7472601" cy="369332"/>
          </a:xfrm>
          <a:prstGeom prst="rect">
            <a:avLst/>
          </a:prstGeom>
        </p:spPr>
        <p:txBody>
          <a:bodyPr wrap="square">
            <a:spAutoFit/>
          </a:bodyPr>
          <a:lstStyle/>
          <a:p>
            <a:r>
              <a:rPr lang="it-IT" b="1" i="1">
                <a:solidFill>
                  <a:schemeClr val="accent2"/>
                </a:solidFill>
                <a:latin typeface="Times New Roman" panose="02020603050405020304" pitchFamily="18" charset="0"/>
                <a:cs typeface="Times New Roman" panose="02020603050405020304" pitchFamily="18" charset="0"/>
              </a:rPr>
              <a:t>Expression Evaluation:</a:t>
            </a:r>
            <a:r>
              <a:rPr lang="it-IT" b="1" i="1">
                <a:latin typeface="Times New Roman" panose="02020603050405020304" pitchFamily="18" charset="0"/>
                <a:cs typeface="Times New Roman" panose="02020603050405020304" pitchFamily="18" charset="0"/>
              </a:rPr>
              <a:t> </a:t>
            </a:r>
            <a:r>
              <a:rPr lang="it-IT" i="1">
                <a:latin typeface="Times New Roman" panose="02020603050405020304" pitchFamily="18" charset="0"/>
                <a:cs typeface="Times New Roman" panose="02020603050405020304" pitchFamily="18" charset="0"/>
              </a:rPr>
              <a:t>M memory, e expression to evaluate, n resulting value</a:t>
            </a:r>
          </a:p>
        </p:txBody>
      </p:sp>
      <p:sp>
        <p:nvSpPr>
          <p:cNvPr id="12" name="Rettangolo 11">
            <a:extLst>
              <a:ext uri="{FF2B5EF4-FFF2-40B4-BE49-F238E27FC236}">
                <a16:creationId xmlns:a16="http://schemas.microsoft.com/office/drawing/2014/main" id="{0F039CFD-BEBE-4FC6-8D0D-53DDFB9424C8}"/>
              </a:ext>
            </a:extLst>
          </p:cNvPr>
          <p:cNvSpPr/>
          <p:nvPr/>
        </p:nvSpPr>
        <p:spPr>
          <a:xfrm>
            <a:off x="3883566" y="3795702"/>
            <a:ext cx="3524544" cy="369332"/>
          </a:xfrm>
          <a:prstGeom prst="rect">
            <a:avLst/>
          </a:prstGeom>
        </p:spPr>
        <p:txBody>
          <a:bodyPr wrap="square">
            <a:spAutoFit/>
          </a:bodyPr>
          <a:lstStyle/>
          <a:p>
            <a:r>
              <a:rPr lang="it-IT" b="1" i="1">
                <a:solidFill>
                  <a:schemeClr val="accent2"/>
                </a:solidFill>
                <a:latin typeface="Times New Roman" panose="02020603050405020304" pitchFamily="18" charset="0"/>
                <a:cs typeface="Times New Roman" panose="02020603050405020304" pitchFamily="18" charset="0"/>
              </a:rPr>
              <a:t>Transitions</a:t>
            </a:r>
            <a:r>
              <a:rPr lang="it-IT" b="1" i="1">
                <a:latin typeface="Times New Roman" panose="02020603050405020304" pitchFamily="18" charset="0"/>
                <a:cs typeface="Times New Roman" panose="02020603050405020304" pitchFamily="18" charset="0"/>
              </a:rPr>
              <a:t> </a:t>
            </a:r>
            <a:r>
              <a:rPr lang="it-IT" i="1">
                <a:latin typeface="Times New Roman" panose="02020603050405020304" pitchFamily="18" charset="0"/>
                <a:cs typeface="Times New Roman" panose="02020603050405020304" pitchFamily="18" charset="0"/>
              </a:rPr>
              <a:t>between configurations.</a:t>
            </a:r>
          </a:p>
        </p:txBody>
      </p:sp>
      <p:sp>
        <p:nvSpPr>
          <p:cNvPr id="14" name="Rettangolo 13">
            <a:extLst>
              <a:ext uri="{FF2B5EF4-FFF2-40B4-BE49-F238E27FC236}">
                <a16:creationId xmlns:a16="http://schemas.microsoft.com/office/drawing/2014/main" id="{F87CDD44-A1F0-4333-8187-CDA9E0810063}"/>
              </a:ext>
            </a:extLst>
          </p:cNvPr>
          <p:cNvSpPr/>
          <p:nvPr/>
        </p:nvSpPr>
        <p:spPr>
          <a:xfrm>
            <a:off x="3883566" y="4297195"/>
            <a:ext cx="4954166" cy="369332"/>
          </a:xfrm>
          <a:prstGeom prst="rect">
            <a:avLst/>
          </a:prstGeom>
        </p:spPr>
        <p:txBody>
          <a:bodyPr wrap="square">
            <a:spAutoFit/>
          </a:bodyPr>
          <a:lstStyle/>
          <a:p>
            <a:r>
              <a:rPr lang="it-IT" b="1" i="1">
                <a:solidFill>
                  <a:schemeClr val="accent2"/>
                </a:solidFill>
                <a:latin typeface="Times New Roman" panose="02020603050405020304" pitchFamily="18" charset="0"/>
                <a:cs typeface="Times New Roman" panose="02020603050405020304" pitchFamily="18" charset="0"/>
              </a:rPr>
              <a:t>Termination:</a:t>
            </a:r>
            <a:r>
              <a:rPr lang="it-IT" b="1" i="1">
                <a:latin typeface="Times New Roman" panose="02020603050405020304" pitchFamily="18" charset="0"/>
                <a:cs typeface="Times New Roman" panose="02020603050405020304" pitchFamily="18" charset="0"/>
              </a:rPr>
              <a:t> </a:t>
            </a:r>
            <a:r>
              <a:rPr lang="it-IT" i="1">
                <a:latin typeface="Times New Roman" panose="02020603050405020304" pitchFamily="18" charset="0"/>
                <a:cs typeface="Times New Roman" panose="02020603050405020304" pitchFamily="18" charset="0"/>
              </a:rPr>
              <a:t>a particular transition in memory M’</a:t>
            </a:r>
          </a:p>
        </p:txBody>
      </p:sp>
      <p:pic>
        <p:nvPicPr>
          <p:cNvPr id="16" name="Immagine 15">
            <a:extLst>
              <a:ext uri="{FF2B5EF4-FFF2-40B4-BE49-F238E27FC236}">
                <a16:creationId xmlns:a16="http://schemas.microsoft.com/office/drawing/2014/main" id="{6A1F904A-A959-408D-970E-2151334D6EC3}"/>
              </a:ext>
            </a:extLst>
          </p:cNvPr>
          <p:cNvPicPr>
            <a:picLocks noChangeAspect="1"/>
          </p:cNvPicPr>
          <p:nvPr/>
        </p:nvPicPr>
        <p:blipFill>
          <a:blip r:embed="rId5"/>
          <a:stretch>
            <a:fillRect/>
          </a:stretch>
        </p:blipFill>
        <p:spPr>
          <a:xfrm>
            <a:off x="1195030" y="3764994"/>
            <a:ext cx="2229161" cy="400106"/>
          </a:xfrm>
          <a:prstGeom prst="rect">
            <a:avLst/>
          </a:prstGeom>
        </p:spPr>
      </p:pic>
      <p:pic>
        <p:nvPicPr>
          <p:cNvPr id="17" name="Immagine 16">
            <a:extLst>
              <a:ext uri="{FF2B5EF4-FFF2-40B4-BE49-F238E27FC236}">
                <a16:creationId xmlns:a16="http://schemas.microsoft.com/office/drawing/2014/main" id="{386376C4-3820-4A12-BD40-7DA3560CC25F}"/>
              </a:ext>
            </a:extLst>
          </p:cNvPr>
          <p:cNvPicPr>
            <a:picLocks noChangeAspect="1"/>
          </p:cNvPicPr>
          <p:nvPr/>
        </p:nvPicPr>
        <p:blipFill>
          <a:blip r:embed="rId6"/>
          <a:stretch>
            <a:fillRect/>
          </a:stretch>
        </p:blipFill>
        <p:spPr>
          <a:xfrm>
            <a:off x="1195030" y="4266421"/>
            <a:ext cx="1695687" cy="400106"/>
          </a:xfrm>
          <a:prstGeom prst="rect">
            <a:avLst/>
          </a:prstGeom>
        </p:spPr>
      </p:pic>
      <p:pic>
        <p:nvPicPr>
          <p:cNvPr id="13" name="Immagine 12">
            <a:extLst>
              <a:ext uri="{FF2B5EF4-FFF2-40B4-BE49-F238E27FC236}">
                <a16:creationId xmlns:a16="http://schemas.microsoft.com/office/drawing/2014/main" id="{B0907EB2-05A5-4DE3-A25D-CA2F62A0B777}"/>
              </a:ext>
            </a:extLst>
          </p:cNvPr>
          <p:cNvPicPr>
            <a:picLocks noChangeAspect="1"/>
          </p:cNvPicPr>
          <p:nvPr/>
        </p:nvPicPr>
        <p:blipFill>
          <a:blip r:embed="rId7"/>
          <a:stretch>
            <a:fillRect/>
          </a:stretch>
        </p:blipFill>
        <p:spPr>
          <a:xfrm>
            <a:off x="1204708" y="3339207"/>
            <a:ext cx="1393769" cy="327946"/>
          </a:xfrm>
          <a:prstGeom prst="rect">
            <a:avLst/>
          </a:prstGeom>
        </p:spPr>
      </p:pic>
    </p:spTree>
    <p:extLst>
      <p:ext uri="{BB962C8B-B14F-4D97-AF65-F5344CB8AC3E}">
        <p14:creationId xmlns:p14="http://schemas.microsoft.com/office/powerpoint/2010/main" val="16269661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par>
                                <p:cTn id="15" presetID="22" presetClass="entr" presetSubtype="8"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par>
                                <p:cTn id="18" presetID="22" presetClass="entr" presetSubtype="8" fill="hold" nodeType="withEffect">
                                  <p:stCondLst>
                                    <p:cond delay="75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22" presetClass="entr" presetSubtype="8" fill="hold" nodeType="withEffect">
                                  <p:stCondLst>
                                    <p:cond delay="100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par>
                                <p:cTn id="24" presetID="16" presetClass="entr" presetSubtype="21" fill="hold" grpId="0" nodeType="withEffect">
                                  <p:stCondLst>
                                    <p:cond delay="150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par>
                                <p:cTn id="27" presetID="16" presetClass="entr" presetSubtype="21" fill="hold" grpId="0" nodeType="withEffect">
                                  <p:stCondLst>
                                    <p:cond delay="150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16" presetClass="entr" presetSubtype="21" fill="hold" grpId="0" nodeType="withEffect">
                                  <p:stCondLst>
                                    <p:cond delay="150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Rettangolo 7">
            <a:extLst>
              <a:ext uri="{FF2B5EF4-FFF2-40B4-BE49-F238E27FC236}">
                <a16:creationId xmlns:a16="http://schemas.microsoft.com/office/drawing/2014/main" id="{CD2D39D8-56A2-462D-A5DA-8D676AC557FF}"/>
              </a:ext>
            </a:extLst>
          </p:cNvPr>
          <p:cNvSpPr/>
          <p:nvPr/>
        </p:nvSpPr>
        <p:spPr>
          <a:xfrm>
            <a:off x="1528558" y="2679896"/>
            <a:ext cx="9134884" cy="1015663"/>
          </a:xfrm>
          <a:prstGeom prst="rect">
            <a:avLst/>
          </a:prstGeom>
        </p:spPr>
        <p:txBody>
          <a:bodyPr wrap="square">
            <a:spAutoFit/>
          </a:bodyPr>
          <a:lstStyle/>
          <a:p>
            <a:r>
              <a:rPr lang="it-IT" sz="2000" b="1">
                <a:solidFill>
                  <a:schemeClr val="accent2"/>
                </a:solidFill>
                <a:latin typeface="Times New Roman" panose="02020603050405020304" pitchFamily="18" charset="0"/>
                <a:cs typeface="Times New Roman" panose="02020603050405020304" pitchFamily="18" charset="0"/>
              </a:rPr>
              <a:t>Example</a:t>
            </a:r>
          </a:p>
          <a:p>
            <a:r>
              <a:rPr lang="it-IT" sz="2000">
                <a:latin typeface="Times New Roman" panose="02020603050405020304" pitchFamily="18" charset="0"/>
                <a:cs typeface="Times New Roman" panose="02020603050405020304" pitchFamily="18" charset="0"/>
              </a:rPr>
              <a:t>Consider </a:t>
            </a:r>
            <a:r>
              <a:rPr lang="it-IT" sz="2000" i="1">
                <a:latin typeface="Times New Roman" panose="02020603050405020304" pitchFamily="18" charset="0"/>
                <a:cs typeface="Times New Roman" panose="02020603050405020304" pitchFamily="18" charset="0"/>
              </a:rPr>
              <a:t>x := h</a:t>
            </a:r>
            <a:r>
              <a:rPr lang="it-IT" sz="2000" i="1" baseline="-25000">
                <a:latin typeface="Times New Roman" panose="02020603050405020304" pitchFamily="18" charset="0"/>
                <a:cs typeface="Times New Roman" panose="02020603050405020304" pitchFamily="18" charset="0"/>
              </a:rPr>
              <a:t>1</a:t>
            </a:r>
            <a:r>
              <a:rPr lang="it-IT" sz="2000" i="1">
                <a:latin typeface="Times New Roman" panose="02020603050405020304" pitchFamily="18" charset="0"/>
                <a:cs typeface="Times New Roman" panose="02020603050405020304" pitchFamily="18" charset="0"/>
              </a:rPr>
              <a:t> + h</a:t>
            </a:r>
            <a:r>
              <a:rPr lang="it-IT" sz="2000" i="1" baseline="-25000">
                <a:latin typeface="Times New Roman" panose="02020603050405020304" pitchFamily="18" charset="0"/>
                <a:cs typeface="Times New Roman" panose="02020603050405020304" pitchFamily="18" charset="0"/>
              </a:rPr>
              <a:t>2</a:t>
            </a:r>
            <a:r>
              <a:rPr lang="it-IT" sz="2000" i="1">
                <a:latin typeface="Times New Roman" panose="02020603050405020304" pitchFamily="18" charset="0"/>
                <a:cs typeface="Times New Roman" panose="02020603050405020304" pitchFamily="18" charset="0"/>
              </a:rPr>
              <a:t> </a:t>
            </a:r>
            <a:r>
              <a:rPr lang="it-IT" sz="2000">
                <a:latin typeface="Times New Roman" panose="02020603050405020304" pitchFamily="18" charset="0"/>
                <a:cs typeface="Times New Roman" panose="02020603050405020304" pitchFamily="18" charset="0"/>
              </a:rPr>
              <a:t>and a sample run that yields a low event </a:t>
            </a:r>
            <a:r>
              <a:rPr lang="it-IT" sz="2000" i="1">
                <a:latin typeface="Times New Roman" panose="02020603050405020304" pitchFamily="18" charset="0"/>
                <a:cs typeface="Times New Roman" panose="02020603050405020304" pitchFamily="18" charset="0"/>
              </a:rPr>
              <a:t>l </a:t>
            </a:r>
            <a:r>
              <a:rPr lang="it-IT" sz="2000">
                <a:latin typeface="Times New Roman" panose="02020603050405020304" pitchFamily="18" charset="0"/>
                <a:cs typeface="Times New Roman" panose="02020603050405020304" pitchFamily="18" charset="0"/>
              </a:rPr>
              <a:t>where</a:t>
            </a:r>
            <a:r>
              <a:rPr lang="it-IT" sz="2000" i="1">
                <a:latin typeface="Times New Roman" panose="02020603050405020304" pitchFamily="18" charset="0"/>
                <a:cs typeface="Times New Roman" panose="02020603050405020304" pitchFamily="18" charset="0"/>
              </a:rPr>
              <a:t> l(x) = 10</a:t>
            </a:r>
            <a:r>
              <a:rPr lang="it-IT" sz="2000">
                <a:latin typeface="Times New Roman" panose="02020603050405020304" pitchFamily="18" charset="0"/>
                <a:cs typeface="Times New Roman" panose="02020603050405020304" pitchFamily="18" charset="0"/>
              </a:rPr>
              <a:t>. </a:t>
            </a:r>
          </a:p>
          <a:p>
            <a:r>
              <a:rPr lang="it-IT" sz="2000">
                <a:latin typeface="Times New Roman" panose="02020603050405020304" pitchFamily="18" charset="0"/>
                <a:cs typeface="Times New Roman" panose="02020603050405020304" pitchFamily="18" charset="0"/>
              </a:rPr>
              <a:t>Then the attacker’s knowledge in this case is all memories such that the sum is 10, like:</a:t>
            </a:r>
          </a:p>
        </p:txBody>
      </p:sp>
      <p:sp>
        <p:nvSpPr>
          <p:cNvPr id="9" name="Rettangolo 8">
            <a:extLst>
              <a:ext uri="{FF2B5EF4-FFF2-40B4-BE49-F238E27FC236}">
                <a16:creationId xmlns:a16="http://schemas.microsoft.com/office/drawing/2014/main" id="{BDF89E27-5F09-4297-8DFF-0B2CC4A5D499}"/>
              </a:ext>
            </a:extLst>
          </p:cNvPr>
          <p:cNvSpPr/>
          <p:nvPr/>
        </p:nvSpPr>
        <p:spPr>
          <a:xfrm>
            <a:off x="2330061" y="888451"/>
            <a:ext cx="7531878" cy="1015663"/>
          </a:xfrm>
          <a:prstGeom prst="rect">
            <a:avLst/>
          </a:prstGeom>
        </p:spPr>
        <p:txBody>
          <a:bodyPr wrap="square">
            <a:spAutoFit/>
          </a:bodyPr>
          <a:lstStyle/>
          <a:p>
            <a:pPr algn="ctr"/>
            <a:r>
              <a:rPr lang="it-IT" sz="2000">
                <a:latin typeface="Times New Roman" panose="02020603050405020304" pitchFamily="18" charset="0"/>
                <a:cs typeface="Times New Roman" panose="02020603050405020304" pitchFamily="18" charset="0"/>
              </a:rPr>
              <a:t>An </a:t>
            </a:r>
            <a:r>
              <a:rPr lang="it-IT" sz="2000" b="1">
                <a:solidFill>
                  <a:srgbClr val="C00000"/>
                </a:solidFill>
                <a:latin typeface="Times New Roman" panose="02020603050405020304" pitchFamily="18" charset="0"/>
                <a:cs typeface="Times New Roman" panose="02020603050405020304" pitchFamily="18" charset="0"/>
              </a:rPr>
              <a:t>attacker’s knowledge </a:t>
            </a:r>
            <a:r>
              <a:rPr lang="it-IT" sz="2000">
                <a:latin typeface="Times New Roman" panose="02020603050405020304" pitchFamily="18" charset="0"/>
                <a:cs typeface="Times New Roman" panose="02020603050405020304" pitchFamily="18" charset="0"/>
              </a:rPr>
              <a:t>about the initial memory is defined as the low projection M</a:t>
            </a:r>
            <a:r>
              <a:rPr lang="it-IT" sz="2000" spc="-800" baseline="30000">
                <a:latin typeface="Times New Roman" panose="02020603050405020304" pitchFamily="18" charset="0"/>
                <a:cs typeface="Times New Roman" panose="02020603050405020304" pitchFamily="18" charset="0"/>
              </a:rPr>
              <a:t>0</a:t>
            </a:r>
            <a:r>
              <a:rPr lang="it-IT" sz="2000" spc="-800" baseline="-25000">
                <a:latin typeface="Times New Roman" panose="02020603050405020304" pitchFamily="18" charset="0"/>
                <a:cs typeface="Times New Roman" panose="02020603050405020304" pitchFamily="18" charset="0"/>
              </a:rPr>
              <a:t>L</a:t>
            </a:r>
            <a:r>
              <a:rPr lang="it-IT" sz="2000">
                <a:latin typeface="Times New Roman" panose="02020603050405020304" pitchFamily="18" charset="0"/>
                <a:cs typeface="Times New Roman" panose="02020603050405020304" pitchFamily="18" charset="0"/>
              </a:rPr>
              <a:t>  of the initial memory M</a:t>
            </a:r>
            <a:r>
              <a:rPr lang="it-IT" sz="2000" baseline="30000">
                <a:latin typeface="Times New Roman" panose="02020603050405020304" pitchFamily="18" charset="0"/>
                <a:cs typeface="Times New Roman" panose="02020603050405020304" pitchFamily="18" charset="0"/>
              </a:rPr>
              <a:t>0 </a:t>
            </a:r>
            <a:r>
              <a:rPr lang="it-IT" sz="2000">
                <a:latin typeface="Times New Roman" panose="02020603050405020304" pitchFamily="18" charset="0"/>
                <a:cs typeface="Times New Roman" panose="02020603050405020304" pitchFamily="18" charset="0"/>
              </a:rPr>
              <a:t>and all intermediate low events </a:t>
            </a:r>
            <a:r>
              <a:rPr lang="it-IT" sz="2000" i="1">
                <a:latin typeface="Times New Roman" panose="02020603050405020304" pitchFamily="18" charset="0"/>
                <a:cs typeface="Times New Roman" panose="02020603050405020304" pitchFamily="18" charset="0"/>
              </a:rPr>
              <a:t>l</a:t>
            </a:r>
            <a:r>
              <a:rPr lang="it-IT" sz="2000" i="1" baseline="-25000">
                <a:latin typeface="Times New Roman" panose="02020603050405020304" pitchFamily="18" charset="0"/>
                <a:cs typeface="Times New Roman" panose="02020603050405020304" pitchFamily="18" charset="0"/>
              </a:rPr>
              <a:t>1</a:t>
            </a:r>
            <a:r>
              <a:rPr lang="it-IT" sz="2000" i="1">
                <a:latin typeface="Times New Roman" panose="02020603050405020304" pitchFamily="18" charset="0"/>
                <a:cs typeface="Times New Roman" panose="02020603050405020304" pitchFamily="18" charset="0"/>
              </a:rPr>
              <a:t>, …, l</a:t>
            </a:r>
            <a:r>
              <a:rPr lang="it-IT" sz="2000" i="1" baseline="-25000">
                <a:latin typeface="Times New Roman" panose="02020603050405020304" pitchFamily="18" charset="0"/>
                <a:cs typeface="Times New Roman" panose="02020603050405020304" pitchFamily="18" charset="0"/>
              </a:rPr>
              <a:t>n </a:t>
            </a:r>
            <a:r>
              <a:rPr lang="it-IT" sz="2000">
                <a:latin typeface="Times New Roman" panose="02020603050405020304" pitchFamily="18" charset="0"/>
                <a:cs typeface="Times New Roman" panose="02020603050405020304" pitchFamily="18" charset="0"/>
              </a:rPr>
              <a:t>generated during a run of a command </a:t>
            </a:r>
            <a:r>
              <a:rPr lang="it-IT" sz="2000" i="1">
                <a:latin typeface="Times New Roman" panose="02020603050405020304" pitchFamily="18" charset="0"/>
                <a:cs typeface="Times New Roman" panose="02020603050405020304" pitchFamily="18" charset="0"/>
              </a:rPr>
              <a:t>c</a:t>
            </a:r>
            <a:r>
              <a:rPr lang="it-IT" sz="2000">
                <a:latin typeface="Times New Roman" panose="02020603050405020304" pitchFamily="18" charset="0"/>
                <a:cs typeface="Times New Roman" panose="02020603050405020304" pitchFamily="18" charset="0"/>
              </a:rPr>
              <a:t>. </a:t>
            </a:r>
            <a:endParaRPr lang="it-IT" sz="2000" baseline="-25000">
              <a:latin typeface="Times New Roman" panose="02020603050405020304" pitchFamily="18" charset="0"/>
              <a:cs typeface="Times New Roman" panose="02020603050405020304" pitchFamily="18" charset="0"/>
            </a:endParaRPr>
          </a:p>
        </p:txBody>
      </p:sp>
      <p:pic>
        <p:nvPicPr>
          <p:cNvPr id="3" name="Immagine 2">
            <a:extLst>
              <a:ext uri="{FF2B5EF4-FFF2-40B4-BE49-F238E27FC236}">
                <a16:creationId xmlns:a16="http://schemas.microsoft.com/office/drawing/2014/main" id="{DB18F137-5733-4B73-B139-C21DBB9B5AEE}"/>
              </a:ext>
            </a:extLst>
          </p:cNvPr>
          <p:cNvPicPr>
            <a:picLocks noChangeAspect="1"/>
          </p:cNvPicPr>
          <p:nvPr/>
        </p:nvPicPr>
        <p:blipFill>
          <a:blip r:embed="rId5"/>
          <a:stretch>
            <a:fillRect/>
          </a:stretch>
        </p:blipFill>
        <p:spPr>
          <a:xfrm>
            <a:off x="4776603" y="3916987"/>
            <a:ext cx="2638793" cy="2124371"/>
          </a:xfrm>
          <a:prstGeom prst="rect">
            <a:avLst/>
          </a:prstGeom>
        </p:spPr>
      </p:pic>
    </p:spTree>
    <p:extLst>
      <p:ext uri="{BB962C8B-B14F-4D97-AF65-F5344CB8AC3E}">
        <p14:creationId xmlns:p14="http://schemas.microsoft.com/office/powerpoint/2010/main" val="297371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1"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Rettangolo 7">
            <a:extLst>
              <a:ext uri="{FF2B5EF4-FFF2-40B4-BE49-F238E27FC236}">
                <a16:creationId xmlns:a16="http://schemas.microsoft.com/office/drawing/2014/main" id="{ABE558E7-7F2C-4637-913F-E83A45743EC3}"/>
              </a:ext>
            </a:extLst>
          </p:cNvPr>
          <p:cNvSpPr/>
          <p:nvPr/>
        </p:nvSpPr>
        <p:spPr>
          <a:xfrm>
            <a:off x="3818583" y="485929"/>
            <a:ext cx="4554833" cy="400110"/>
          </a:xfrm>
          <a:prstGeom prst="rect">
            <a:avLst/>
          </a:prstGeom>
        </p:spPr>
        <p:txBody>
          <a:bodyPr wrap="square">
            <a:spAutoFit/>
          </a:bodyPr>
          <a:lstStyle/>
          <a:p>
            <a:pPr algn="ctr"/>
            <a:r>
              <a:rPr lang="it-IT" sz="2000" b="1">
                <a:solidFill>
                  <a:srgbClr val="C00000"/>
                </a:solidFill>
                <a:latin typeface="Times New Roman" panose="02020603050405020304" pitchFamily="18" charset="0"/>
                <a:cs typeface="Times New Roman" panose="02020603050405020304" pitchFamily="18" charset="0"/>
              </a:rPr>
              <a:t>Knowledge set may shrink with time!</a:t>
            </a:r>
            <a:endParaRPr lang="it-IT" sz="2000" b="1" baseline="-25000">
              <a:solidFill>
                <a:srgbClr val="C00000"/>
              </a:solidFill>
              <a:latin typeface="Times New Roman" panose="02020603050405020304" pitchFamily="18" charset="0"/>
              <a:cs typeface="Times New Roman" panose="02020603050405020304" pitchFamily="18" charset="0"/>
            </a:endParaRPr>
          </a:p>
        </p:txBody>
      </p:sp>
      <p:sp>
        <p:nvSpPr>
          <p:cNvPr id="11" name="Rettangolo 10">
            <a:extLst>
              <a:ext uri="{FF2B5EF4-FFF2-40B4-BE49-F238E27FC236}">
                <a16:creationId xmlns:a16="http://schemas.microsoft.com/office/drawing/2014/main" id="{7A554266-3259-434C-9D3C-FBDE5D386FE7}"/>
              </a:ext>
            </a:extLst>
          </p:cNvPr>
          <p:cNvSpPr/>
          <p:nvPr/>
        </p:nvSpPr>
        <p:spPr>
          <a:xfrm>
            <a:off x="619632" y="1392470"/>
            <a:ext cx="5167256" cy="923330"/>
          </a:xfrm>
          <a:prstGeom prst="rect">
            <a:avLst/>
          </a:prstGeom>
        </p:spPr>
        <p:txBody>
          <a:bodyPr wrap="square">
            <a:spAutoFit/>
          </a:bodyPr>
          <a:lstStyle/>
          <a:p>
            <a:r>
              <a:rPr lang="it-IT">
                <a:latin typeface="Times New Roman" panose="02020603050405020304" pitchFamily="18" charset="0"/>
                <a:cs typeface="Times New Roman" panose="02020603050405020304" pitchFamily="18" charset="0"/>
              </a:rPr>
              <a:t>L(c, M</a:t>
            </a:r>
            <a:r>
              <a:rPr lang="it-IT" spc="-800" baseline="30000">
                <a:latin typeface="Times New Roman" panose="02020603050405020304" pitchFamily="18" charset="0"/>
                <a:cs typeface="Times New Roman" panose="02020603050405020304" pitchFamily="18" charset="0"/>
              </a:rPr>
              <a:t>0</a:t>
            </a:r>
            <a:r>
              <a:rPr lang="it-IT" spc="-800" baseline="-25000">
                <a:latin typeface="Times New Roman" panose="02020603050405020304" pitchFamily="18" charset="0"/>
                <a:cs typeface="Times New Roman" panose="02020603050405020304" pitchFamily="18" charset="0"/>
              </a:rPr>
              <a:t>L</a:t>
            </a:r>
            <a:r>
              <a:rPr lang="it-IT">
                <a:latin typeface="Times New Roman" panose="02020603050405020304" pitchFamily="18" charset="0"/>
                <a:cs typeface="Times New Roman" panose="02020603050405020304" pitchFamily="18" charset="0"/>
              </a:rPr>
              <a:t> ) the set of possible low event sequences that a program </a:t>
            </a:r>
            <a:r>
              <a:rPr lang="it-IT" i="1">
                <a:latin typeface="Times New Roman" panose="02020603050405020304" pitchFamily="18" charset="0"/>
                <a:cs typeface="Times New Roman" panose="02020603050405020304" pitchFamily="18" charset="0"/>
              </a:rPr>
              <a:t>c</a:t>
            </a:r>
            <a:r>
              <a:rPr lang="it-IT">
                <a:latin typeface="Times New Roman" panose="02020603050405020304" pitchFamily="18" charset="0"/>
                <a:cs typeface="Times New Roman" panose="02020603050405020304" pitchFamily="18" charset="0"/>
              </a:rPr>
              <a:t> may generate along terminating traces that start in some memory whose low projection is M</a:t>
            </a:r>
            <a:r>
              <a:rPr lang="it-IT" spc="-800" baseline="30000">
                <a:latin typeface="Times New Roman" panose="02020603050405020304" pitchFamily="18" charset="0"/>
                <a:cs typeface="Times New Roman" panose="02020603050405020304" pitchFamily="18" charset="0"/>
              </a:rPr>
              <a:t>0</a:t>
            </a:r>
            <a:r>
              <a:rPr lang="it-IT" spc="-800" baseline="-25000">
                <a:latin typeface="Times New Roman" panose="02020603050405020304" pitchFamily="18" charset="0"/>
                <a:cs typeface="Times New Roman" panose="02020603050405020304" pitchFamily="18" charset="0"/>
              </a:rPr>
              <a:t>L</a:t>
            </a:r>
            <a:r>
              <a:rPr lang="it-IT">
                <a:latin typeface="Times New Roman" panose="02020603050405020304" pitchFamily="18" charset="0"/>
                <a:cs typeface="Times New Roman" panose="02020603050405020304" pitchFamily="18" charset="0"/>
              </a:rPr>
              <a:t> </a:t>
            </a:r>
            <a:endParaRPr lang="it-IT" baseline="-25000">
              <a:latin typeface="Times New Roman" panose="02020603050405020304" pitchFamily="18" charset="0"/>
              <a:cs typeface="Times New Roman" panose="02020603050405020304" pitchFamily="18" charset="0"/>
            </a:endParaRPr>
          </a:p>
        </p:txBody>
      </p:sp>
      <p:sp>
        <p:nvSpPr>
          <p:cNvPr id="12" name="Rettangolo 11">
            <a:extLst>
              <a:ext uri="{FF2B5EF4-FFF2-40B4-BE49-F238E27FC236}">
                <a16:creationId xmlns:a16="http://schemas.microsoft.com/office/drawing/2014/main" id="{7288308E-9219-4A48-9015-71F693B46705}"/>
              </a:ext>
            </a:extLst>
          </p:cNvPr>
          <p:cNvSpPr/>
          <p:nvPr/>
        </p:nvSpPr>
        <p:spPr>
          <a:xfrm>
            <a:off x="672903" y="3708680"/>
            <a:ext cx="1553930" cy="400110"/>
          </a:xfrm>
          <a:prstGeom prst="rect">
            <a:avLst/>
          </a:prstGeom>
        </p:spPr>
        <p:txBody>
          <a:bodyPr wrap="square">
            <a:spAutoFit/>
          </a:bodyPr>
          <a:lstStyle/>
          <a:p>
            <a:pPr algn="ctr"/>
            <a:r>
              <a:rPr lang="it-IT" sz="2000" b="1">
                <a:solidFill>
                  <a:schemeClr val="accent1"/>
                </a:solidFill>
                <a:latin typeface="Times New Roman" panose="02020603050405020304" pitchFamily="18" charset="0"/>
                <a:cs typeface="Times New Roman" panose="02020603050405020304" pitchFamily="18" charset="0"/>
              </a:rPr>
              <a:t>Knowledge:</a:t>
            </a:r>
            <a:endParaRPr lang="it-IT" sz="2000" b="1" baseline="-25000">
              <a:solidFill>
                <a:schemeClr val="accent1"/>
              </a:solidFill>
              <a:latin typeface="Times New Roman" panose="02020603050405020304" pitchFamily="18" charset="0"/>
              <a:cs typeface="Times New Roman" panose="02020603050405020304" pitchFamily="18" charset="0"/>
            </a:endParaRPr>
          </a:p>
        </p:txBody>
      </p:sp>
      <p:sp>
        <p:nvSpPr>
          <p:cNvPr id="16" name="Rettangolo 15">
            <a:extLst>
              <a:ext uri="{FF2B5EF4-FFF2-40B4-BE49-F238E27FC236}">
                <a16:creationId xmlns:a16="http://schemas.microsoft.com/office/drawing/2014/main" id="{48D9CC8F-44DB-4BA6-BF96-EA7EBB9547EC}"/>
              </a:ext>
            </a:extLst>
          </p:cNvPr>
          <p:cNvSpPr/>
          <p:nvPr/>
        </p:nvSpPr>
        <p:spPr>
          <a:xfrm>
            <a:off x="672903" y="4304323"/>
            <a:ext cx="2165684" cy="400110"/>
          </a:xfrm>
          <a:prstGeom prst="rect">
            <a:avLst/>
          </a:prstGeom>
        </p:spPr>
        <p:txBody>
          <a:bodyPr wrap="square">
            <a:spAutoFit/>
          </a:bodyPr>
          <a:lstStyle/>
          <a:p>
            <a:r>
              <a:rPr lang="it-IT" sz="2000" b="1">
                <a:solidFill>
                  <a:schemeClr val="accent1"/>
                </a:solidFill>
                <a:latin typeface="Times New Roman" panose="02020603050405020304" pitchFamily="18" charset="0"/>
                <a:cs typeface="Times New Roman" panose="02020603050405020304" pitchFamily="18" charset="0"/>
              </a:rPr>
              <a:t>Initial knowledge:</a:t>
            </a:r>
            <a:endParaRPr lang="it-IT" sz="2000" b="1" baseline="-25000">
              <a:solidFill>
                <a:schemeClr val="accent1"/>
              </a:solidFill>
              <a:latin typeface="Times New Roman" panose="02020603050405020304" pitchFamily="18" charset="0"/>
              <a:cs typeface="Times New Roman" panose="02020603050405020304" pitchFamily="18" charset="0"/>
            </a:endParaRPr>
          </a:p>
        </p:txBody>
      </p:sp>
      <p:sp>
        <p:nvSpPr>
          <p:cNvPr id="18" name="Rettangolo 17">
            <a:extLst>
              <a:ext uri="{FF2B5EF4-FFF2-40B4-BE49-F238E27FC236}">
                <a16:creationId xmlns:a16="http://schemas.microsoft.com/office/drawing/2014/main" id="{3A222B15-0EA9-42FA-BC03-6765D8EFE4B3}"/>
              </a:ext>
            </a:extLst>
          </p:cNvPr>
          <p:cNvSpPr/>
          <p:nvPr/>
        </p:nvSpPr>
        <p:spPr>
          <a:xfrm>
            <a:off x="672903" y="4904898"/>
            <a:ext cx="3711111" cy="400110"/>
          </a:xfrm>
          <a:prstGeom prst="rect">
            <a:avLst/>
          </a:prstGeom>
        </p:spPr>
        <p:txBody>
          <a:bodyPr wrap="square">
            <a:spAutoFit/>
          </a:bodyPr>
          <a:lstStyle/>
          <a:p>
            <a:r>
              <a:rPr lang="it-IT" sz="2000" b="1">
                <a:solidFill>
                  <a:schemeClr val="accent1"/>
                </a:solidFill>
                <a:latin typeface="Times New Roman" panose="02020603050405020304" pitchFamily="18" charset="0"/>
                <a:cs typeface="Times New Roman" panose="02020603050405020304" pitchFamily="18" charset="0"/>
              </a:rPr>
              <a:t>Termination-insensitive version:</a:t>
            </a:r>
            <a:endParaRPr lang="it-IT" sz="2000" b="1" baseline="-25000">
              <a:solidFill>
                <a:schemeClr val="accent1"/>
              </a:solidFill>
              <a:latin typeface="Times New Roman" panose="02020603050405020304" pitchFamily="18" charset="0"/>
              <a:cs typeface="Times New Roman" panose="02020603050405020304" pitchFamily="18" charset="0"/>
            </a:endParaRPr>
          </a:p>
        </p:txBody>
      </p:sp>
      <p:pic>
        <p:nvPicPr>
          <p:cNvPr id="3" name="Immagine 2">
            <a:extLst>
              <a:ext uri="{FF2B5EF4-FFF2-40B4-BE49-F238E27FC236}">
                <a16:creationId xmlns:a16="http://schemas.microsoft.com/office/drawing/2014/main" id="{FA714D5B-49D3-49FB-954D-AC295F19F22B}"/>
              </a:ext>
            </a:extLst>
          </p:cNvPr>
          <p:cNvPicPr>
            <a:picLocks noChangeAspect="1"/>
          </p:cNvPicPr>
          <p:nvPr/>
        </p:nvPicPr>
        <p:blipFill>
          <a:blip r:embed="rId5"/>
          <a:stretch>
            <a:fillRect/>
          </a:stretch>
        </p:blipFill>
        <p:spPr>
          <a:xfrm>
            <a:off x="6212665" y="1633984"/>
            <a:ext cx="5693455" cy="509371"/>
          </a:xfrm>
          <a:prstGeom prst="rect">
            <a:avLst/>
          </a:prstGeom>
        </p:spPr>
      </p:pic>
      <p:pic>
        <p:nvPicPr>
          <p:cNvPr id="10" name="Immagine 9">
            <a:extLst>
              <a:ext uri="{FF2B5EF4-FFF2-40B4-BE49-F238E27FC236}">
                <a16:creationId xmlns:a16="http://schemas.microsoft.com/office/drawing/2014/main" id="{9BD30964-68AC-47D5-B39F-FC9E2F262800}"/>
              </a:ext>
            </a:extLst>
          </p:cNvPr>
          <p:cNvPicPr>
            <a:picLocks noChangeAspect="1"/>
          </p:cNvPicPr>
          <p:nvPr/>
        </p:nvPicPr>
        <p:blipFill>
          <a:blip r:embed="rId6"/>
          <a:stretch>
            <a:fillRect/>
          </a:stretch>
        </p:blipFill>
        <p:spPr>
          <a:xfrm>
            <a:off x="2475249" y="3570384"/>
            <a:ext cx="8592749" cy="533474"/>
          </a:xfrm>
          <a:prstGeom prst="rect">
            <a:avLst/>
          </a:prstGeom>
        </p:spPr>
      </p:pic>
      <p:pic>
        <p:nvPicPr>
          <p:cNvPr id="14" name="Immagine 13">
            <a:extLst>
              <a:ext uri="{FF2B5EF4-FFF2-40B4-BE49-F238E27FC236}">
                <a16:creationId xmlns:a16="http://schemas.microsoft.com/office/drawing/2014/main" id="{A36AB606-7B20-4C71-90FF-0850985490F2}"/>
              </a:ext>
            </a:extLst>
          </p:cNvPr>
          <p:cNvPicPr>
            <a:picLocks noChangeAspect="1"/>
          </p:cNvPicPr>
          <p:nvPr/>
        </p:nvPicPr>
        <p:blipFill>
          <a:blip r:embed="rId7"/>
          <a:stretch>
            <a:fillRect/>
          </a:stretch>
        </p:blipFill>
        <p:spPr>
          <a:xfrm>
            <a:off x="3446668" y="4148096"/>
            <a:ext cx="6516009" cy="552527"/>
          </a:xfrm>
          <a:prstGeom prst="rect">
            <a:avLst/>
          </a:prstGeom>
        </p:spPr>
      </p:pic>
      <p:pic>
        <p:nvPicPr>
          <p:cNvPr id="19" name="Immagine 18">
            <a:extLst>
              <a:ext uri="{FF2B5EF4-FFF2-40B4-BE49-F238E27FC236}">
                <a16:creationId xmlns:a16="http://schemas.microsoft.com/office/drawing/2014/main" id="{2CC02CA4-06C6-4CB0-9BA5-316D82DDF426}"/>
              </a:ext>
            </a:extLst>
          </p:cNvPr>
          <p:cNvPicPr>
            <a:picLocks noChangeAspect="1"/>
          </p:cNvPicPr>
          <p:nvPr/>
        </p:nvPicPr>
        <p:blipFill>
          <a:blip r:embed="rId8"/>
          <a:stretch>
            <a:fillRect/>
          </a:stretch>
        </p:blipFill>
        <p:spPr>
          <a:xfrm>
            <a:off x="4629650" y="4881084"/>
            <a:ext cx="4429743" cy="447737"/>
          </a:xfrm>
          <a:prstGeom prst="rect">
            <a:avLst/>
          </a:prstGeom>
        </p:spPr>
      </p:pic>
      <p:sp>
        <p:nvSpPr>
          <p:cNvPr id="15" name="Rettangolo 14">
            <a:extLst>
              <a:ext uri="{FF2B5EF4-FFF2-40B4-BE49-F238E27FC236}">
                <a16:creationId xmlns:a16="http://schemas.microsoft.com/office/drawing/2014/main" id="{0782CD99-6CCA-4B4B-BBE7-32A1448511A6}"/>
              </a:ext>
            </a:extLst>
          </p:cNvPr>
          <p:cNvSpPr/>
          <p:nvPr/>
        </p:nvSpPr>
        <p:spPr>
          <a:xfrm>
            <a:off x="4869105" y="2891300"/>
            <a:ext cx="1835567" cy="379591"/>
          </a:xfrm>
          <a:prstGeom prst="rect">
            <a:avLst/>
          </a:prstGeom>
        </p:spPr>
        <p:txBody>
          <a:bodyPr wrap="square">
            <a:spAutoFit/>
          </a:bodyPr>
          <a:lstStyle/>
          <a:p>
            <a:pPr algn="ctr"/>
            <a:r>
              <a:rPr lang="it-IT" sz="2800" b="1" i="1" baseline="-25000">
                <a:latin typeface="Times New Roman" panose="02020603050405020304" pitchFamily="18" charset="0"/>
                <a:cs typeface="Times New Roman" panose="02020603050405020304" pitchFamily="18" charset="0"/>
              </a:rPr>
              <a:t>So we define</a:t>
            </a:r>
          </a:p>
        </p:txBody>
      </p:sp>
    </p:spTree>
    <p:extLst>
      <p:ext uri="{BB962C8B-B14F-4D97-AF65-F5344CB8AC3E}">
        <p14:creationId xmlns:p14="http://schemas.microsoft.com/office/powerpoint/2010/main" val="417041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 presetClass="entr" presetSubtype="8" fill="hold" grpId="0" nodeType="withEffect">
                                  <p:stCondLst>
                                    <p:cond delay="75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12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42"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150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par>
                                <p:cTn id="39" presetID="16" presetClass="entr" presetSubtype="21" fill="hold" nodeType="withEffect">
                                  <p:stCondLst>
                                    <p:cond delay="300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par>
                                <p:cTn id="42" presetID="16" presetClass="entr" presetSubtype="21" fill="hold" nodeType="withEffect">
                                  <p:stCondLst>
                                    <p:cond delay="3000"/>
                                  </p:stCondLst>
                                  <p:childTnLst>
                                    <p:set>
                                      <p:cBhvr>
                                        <p:cTn id="43" dur="1" fill="hold">
                                          <p:stCondLst>
                                            <p:cond delay="0"/>
                                          </p:stCondLst>
                                        </p:cTn>
                                        <p:tgtEl>
                                          <p:spTgt spid="14"/>
                                        </p:tgtEl>
                                        <p:attrNameLst>
                                          <p:attrName>style.visibility</p:attrName>
                                        </p:attrNameLst>
                                      </p:cBhvr>
                                      <p:to>
                                        <p:strVal val="visible"/>
                                      </p:to>
                                    </p:set>
                                    <p:animEffect transition="in" filter="barn(inVertical)">
                                      <p:cBhvr>
                                        <p:cTn id="44" dur="500"/>
                                        <p:tgtEl>
                                          <p:spTgt spid="14"/>
                                        </p:tgtEl>
                                      </p:cBhvr>
                                    </p:animEffect>
                                  </p:childTnLst>
                                </p:cTn>
                              </p:par>
                              <p:par>
                                <p:cTn id="45" presetID="16" presetClass="entr" presetSubtype="21" fill="hold" nodeType="withEffect">
                                  <p:stCondLst>
                                    <p:cond delay="3000"/>
                                  </p:stCondLst>
                                  <p:childTnLst>
                                    <p:set>
                                      <p:cBhvr>
                                        <p:cTn id="46" dur="1" fill="hold">
                                          <p:stCondLst>
                                            <p:cond delay="0"/>
                                          </p:stCondLst>
                                        </p:cTn>
                                        <p:tgtEl>
                                          <p:spTgt spid="19"/>
                                        </p:tgtEl>
                                        <p:attrNameLst>
                                          <p:attrName>style.visibility</p:attrName>
                                        </p:attrNameLst>
                                      </p:cBhvr>
                                      <p:to>
                                        <p:strVal val="visible"/>
                                      </p:to>
                                    </p:set>
                                    <p:animEffect transition="in" filter="barn(inVertical)">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6" grpId="0"/>
      <p:bldP spid="18"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Rettangolo 7">
            <a:extLst>
              <a:ext uri="{FF2B5EF4-FFF2-40B4-BE49-F238E27FC236}">
                <a16:creationId xmlns:a16="http://schemas.microsoft.com/office/drawing/2014/main" id="{E125BE30-77F9-48C5-A679-59E436AD8C68}"/>
              </a:ext>
            </a:extLst>
          </p:cNvPr>
          <p:cNvSpPr/>
          <p:nvPr/>
        </p:nvSpPr>
        <p:spPr>
          <a:xfrm>
            <a:off x="2423440" y="244107"/>
            <a:ext cx="6039168" cy="1631216"/>
          </a:xfrm>
          <a:prstGeom prst="rect">
            <a:avLst/>
          </a:prstGeom>
        </p:spPr>
        <p:txBody>
          <a:bodyPr wrap="square">
            <a:spAutoFit/>
          </a:bodyPr>
          <a:lstStyle/>
          <a:p>
            <a:pPr algn="ctr"/>
            <a:r>
              <a:rPr lang="it-IT" sz="2000" b="1">
                <a:latin typeface="Times New Roman" panose="02020603050405020304" pitchFamily="18" charset="0"/>
                <a:cs typeface="Times New Roman" panose="02020603050405020304" pitchFamily="18" charset="0"/>
              </a:rPr>
              <a:t>With every new low event produced by a program run, the attacker’s knowledge may become more precise. These points are the release events. </a:t>
            </a:r>
          </a:p>
          <a:p>
            <a:pPr algn="ctr"/>
            <a:endParaRPr lang="it-IT" sz="2000" b="1">
              <a:latin typeface="Times New Roman" panose="02020603050405020304" pitchFamily="18" charset="0"/>
              <a:cs typeface="Times New Roman" panose="02020603050405020304" pitchFamily="18" charset="0"/>
            </a:endParaRPr>
          </a:p>
          <a:p>
            <a:pPr algn="ctr"/>
            <a:r>
              <a:rPr lang="it-IT" sz="2000" b="1">
                <a:solidFill>
                  <a:schemeClr val="accent1"/>
                </a:solidFill>
                <a:latin typeface="Times New Roman" panose="02020603050405020304" pitchFamily="18" charset="0"/>
                <a:cs typeface="Times New Roman" panose="02020603050405020304" pitchFamily="18" charset="0"/>
              </a:rPr>
              <a:t>Formally..</a:t>
            </a:r>
          </a:p>
        </p:txBody>
      </p:sp>
      <p:pic>
        <p:nvPicPr>
          <p:cNvPr id="22" name="Immagine 21">
            <a:extLst>
              <a:ext uri="{FF2B5EF4-FFF2-40B4-BE49-F238E27FC236}">
                <a16:creationId xmlns:a16="http://schemas.microsoft.com/office/drawing/2014/main" id="{697A723E-4FE9-49C7-AC6E-8E3F58D050FD}"/>
              </a:ext>
            </a:extLst>
          </p:cNvPr>
          <p:cNvPicPr>
            <a:picLocks noChangeAspect="1"/>
          </p:cNvPicPr>
          <p:nvPr/>
        </p:nvPicPr>
        <p:blipFill>
          <a:blip r:embed="rId5"/>
          <a:stretch>
            <a:fillRect/>
          </a:stretch>
        </p:blipFill>
        <p:spPr>
          <a:xfrm>
            <a:off x="7039640" y="2340577"/>
            <a:ext cx="4171584" cy="2678501"/>
          </a:xfrm>
          <a:prstGeom prst="rect">
            <a:avLst/>
          </a:prstGeom>
        </p:spPr>
      </p:pic>
      <p:sp>
        <p:nvSpPr>
          <p:cNvPr id="13" name="Rettangolo 12">
            <a:extLst>
              <a:ext uri="{FF2B5EF4-FFF2-40B4-BE49-F238E27FC236}">
                <a16:creationId xmlns:a16="http://schemas.microsoft.com/office/drawing/2014/main" id="{99BCA9FF-319B-4CEE-A5E1-8ED30297C361}"/>
              </a:ext>
            </a:extLst>
          </p:cNvPr>
          <p:cNvSpPr/>
          <p:nvPr/>
        </p:nvSpPr>
        <p:spPr>
          <a:xfrm>
            <a:off x="328481" y="2081216"/>
            <a:ext cx="3568683" cy="400110"/>
          </a:xfrm>
          <a:prstGeom prst="rect">
            <a:avLst/>
          </a:prstGeom>
        </p:spPr>
        <p:txBody>
          <a:bodyPr wrap="square">
            <a:spAutoFit/>
          </a:bodyPr>
          <a:lstStyle/>
          <a:p>
            <a:pPr algn="ctr"/>
            <a:r>
              <a:rPr lang="it-IT" sz="2000" b="1">
                <a:solidFill>
                  <a:schemeClr val="accent1"/>
                </a:solidFill>
                <a:latin typeface="Times New Roman" panose="02020603050405020304" pitchFamily="18" charset="0"/>
                <a:cs typeface="Times New Roman" panose="02020603050405020304" pitchFamily="18" charset="0"/>
              </a:rPr>
              <a:t>Monotonicity of knowledge</a:t>
            </a:r>
            <a:endParaRPr lang="it-IT" sz="2000" b="1" baseline="-25000">
              <a:solidFill>
                <a:schemeClr val="accent1"/>
              </a:solidFill>
              <a:latin typeface="Times New Roman" panose="02020603050405020304" pitchFamily="18" charset="0"/>
              <a:cs typeface="Times New Roman" panose="02020603050405020304" pitchFamily="18" charset="0"/>
            </a:endParaRPr>
          </a:p>
        </p:txBody>
      </p:sp>
      <p:pic>
        <p:nvPicPr>
          <p:cNvPr id="14" name="Immagine 13">
            <a:extLst>
              <a:ext uri="{FF2B5EF4-FFF2-40B4-BE49-F238E27FC236}">
                <a16:creationId xmlns:a16="http://schemas.microsoft.com/office/drawing/2014/main" id="{25314B09-D3B1-4F6D-859A-5203DDE53EAE}"/>
              </a:ext>
            </a:extLst>
          </p:cNvPr>
          <p:cNvPicPr>
            <a:picLocks noChangeAspect="1"/>
          </p:cNvPicPr>
          <p:nvPr/>
        </p:nvPicPr>
        <p:blipFill>
          <a:blip r:embed="rId6"/>
          <a:stretch>
            <a:fillRect/>
          </a:stretch>
        </p:blipFill>
        <p:spPr>
          <a:xfrm>
            <a:off x="704987" y="2597914"/>
            <a:ext cx="5553850" cy="476316"/>
          </a:xfrm>
          <a:prstGeom prst="rect">
            <a:avLst/>
          </a:prstGeom>
        </p:spPr>
      </p:pic>
      <p:sp>
        <p:nvSpPr>
          <p:cNvPr id="15" name="Rettangolo 14">
            <a:extLst>
              <a:ext uri="{FF2B5EF4-FFF2-40B4-BE49-F238E27FC236}">
                <a16:creationId xmlns:a16="http://schemas.microsoft.com/office/drawing/2014/main" id="{FEA4E3C9-BDEB-4746-87BA-5A3BE8221112}"/>
              </a:ext>
            </a:extLst>
          </p:cNvPr>
          <p:cNvSpPr/>
          <p:nvPr/>
        </p:nvSpPr>
        <p:spPr>
          <a:xfrm>
            <a:off x="-255898" y="4068343"/>
            <a:ext cx="3737810" cy="400110"/>
          </a:xfrm>
          <a:prstGeom prst="rect">
            <a:avLst/>
          </a:prstGeom>
        </p:spPr>
        <p:txBody>
          <a:bodyPr wrap="square">
            <a:spAutoFit/>
          </a:bodyPr>
          <a:lstStyle/>
          <a:p>
            <a:pPr algn="ctr"/>
            <a:r>
              <a:rPr lang="it-IT" sz="2000" b="1">
                <a:solidFill>
                  <a:schemeClr val="accent1"/>
                </a:solidFill>
                <a:latin typeface="Times New Roman" panose="02020603050405020304" pitchFamily="18" charset="0"/>
                <a:cs typeface="Times New Roman" panose="02020603050405020304" pitchFamily="18" charset="0"/>
              </a:rPr>
              <a:t>Non-interference</a:t>
            </a:r>
            <a:endParaRPr lang="it-IT" sz="2000" b="1" baseline="-25000">
              <a:solidFill>
                <a:schemeClr val="accent1"/>
              </a:solidFill>
              <a:latin typeface="Times New Roman" panose="02020603050405020304" pitchFamily="18" charset="0"/>
              <a:cs typeface="Times New Roman" panose="02020603050405020304" pitchFamily="18" charset="0"/>
            </a:endParaRPr>
          </a:p>
        </p:txBody>
      </p:sp>
      <p:sp>
        <p:nvSpPr>
          <p:cNvPr id="16" name="Rettangolo 15">
            <a:extLst>
              <a:ext uri="{FF2B5EF4-FFF2-40B4-BE49-F238E27FC236}">
                <a16:creationId xmlns:a16="http://schemas.microsoft.com/office/drawing/2014/main" id="{2C7923CA-0DF9-4B32-A1D5-5E34511795EC}"/>
              </a:ext>
            </a:extLst>
          </p:cNvPr>
          <p:cNvSpPr/>
          <p:nvPr/>
        </p:nvSpPr>
        <p:spPr>
          <a:xfrm>
            <a:off x="1174910" y="4618968"/>
            <a:ext cx="5960983" cy="400110"/>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A command </a:t>
            </a:r>
            <a:r>
              <a:rPr lang="en-US" sz="2000" i="1">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satisfies noninterference if and only if</a:t>
            </a:r>
            <a:endParaRPr lang="it-IT" sz="2000" baseline="-25000">
              <a:latin typeface="Times New Roman" panose="02020603050405020304" pitchFamily="18" charset="0"/>
              <a:cs typeface="Times New Roman" panose="02020603050405020304" pitchFamily="18" charset="0"/>
            </a:endParaRPr>
          </a:p>
        </p:txBody>
      </p:sp>
      <p:pic>
        <p:nvPicPr>
          <p:cNvPr id="17" name="Immagine 16">
            <a:extLst>
              <a:ext uri="{FF2B5EF4-FFF2-40B4-BE49-F238E27FC236}">
                <a16:creationId xmlns:a16="http://schemas.microsoft.com/office/drawing/2014/main" id="{6C872456-FA9D-456D-BD84-9A18D390D01B}"/>
              </a:ext>
            </a:extLst>
          </p:cNvPr>
          <p:cNvPicPr>
            <a:picLocks noChangeAspect="1"/>
          </p:cNvPicPr>
          <p:nvPr/>
        </p:nvPicPr>
        <p:blipFill>
          <a:blip r:embed="rId7"/>
          <a:stretch>
            <a:fillRect/>
          </a:stretch>
        </p:blipFill>
        <p:spPr>
          <a:xfrm>
            <a:off x="1295467" y="5049551"/>
            <a:ext cx="5203393" cy="423639"/>
          </a:xfrm>
          <a:prstGeom prst="rect">
            <a:avLst/>
          </a:prstGeom>
        </p:spPr>
      </p:pic>
    </p:spTree>
    <p:extLst>
      <p:ext uri="{BB962C8B-B14F-4D97-AF65-F5344CB8AC3E}">
        <p14:creationId xmlns:p14="http://schemas.microsoft.com/office/powerpoint/2010/main" val="6928425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6" presetClass="entr" presetSubtype="16" fill="hold" grpId="0" nodeType="withEffect">
                                  <p:stCondLst>
                                    <p:cond delay="750"/>
                                  </p:stCondLst>
                                  <p:childTnLst>
                                    <p:set>
                                      <p:cBhvr>
                                        <p:cTn id="9" dur="1" fill="hold">
                                          <p:stCondLst>
                                            <p:cond delay="0"/>
                                          </p:stCondLst>
                                        </p:cTn>
                                        <p:tgtEl>
                                          <p:spTgt spid="13"/>
                                        </p:tgtEl>
                                        <p:attrNameLst>
                                          <p:attrName>style.visibility</p:attrName>
                                        </p:attrNameLst>
                                      </p:cBhvr>
                                      <p:to>
                                        <p:strVal val="visible"/>
                                      </p:to>
                                    </p:set>
                                    <p:animEffect transition="in" filter="circle(in)">
                                      <p:cBhvr>
                                        <p:cTn id="10" dur="2000"/>
                                        <p:tgtEl>
                                          <p:spTgt spid="13"/>
                                        </p:tgtEl>
                                      </p:cBhvr>
                                    </p:animEffect>
                                  </p:childTnLst>
                                </p:cTn>
                              </p:par>
                              <p:par>
                                <p:cTn id="11" presetID="16" presetClass="entr" presetSubtype="21" fill="hold" nodeType="withEffect">
                                  <p:stCondLst>
                                    <p:cond delay="125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22" presetClass="entr" presetSubtype="4" fill="hold" nodeType="withEffect">
                                  <p:stCondLst>
                                    <p:cond delay="175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2000"/>
                                        <p:tgtEl>
                                          <p:spTgt spid="15"/>
                                        </p:tgtEl>
                                      </p:cBhvr>
                                    </p:animEffect>
                                  </p:childTnLst>
                                </p:cTn>
                              </p:par>
                              <p:par>
                                <p:cTn id="22" presetID="16" presetClass="entr" presetSubtype="21" fill="hold" grpId="0" nodeType="withEffect">
                                  <p:stCondLst>
                                    <p:cond delay="100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par>
                                <p:cTn id="25" presetID="16" presetClass="entr" presetSubtype="21" fill="hold" nodeType="withEffect">
                                  <p:stCondLst>
                                    <p:cond delay="100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Calibri"/>
              <a:ea typeface="+mn-ea"/>
              <a:cs typeface="+mn-cs"/>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Rettangolo 7">
            <a:extLst>
              <a:ext uri="{FF2B5EF4-FFF2-40B4-BE49-F238E27FC236}">
                <a16:creationId xmlns:a16="http://schemas.microsoft.com/office/drawing/2014/main" id="{C0538166-A123-49C9-81E0-2979A0C468DC}"/>
              </a:ext>
            </a:extLst>
          </p:cNvPr>
          <p:cNvSpPr/>
          <p:nvPr/>
        </p:nvSpPr>
        <p:spPr>
          <a:xfrm>
            <a:off x="1593237" y="1207194"/>
            <a:ext cx="2811037" cy="400110"/>
          </a:xfrm>
          <a:prstGeom prst="rect">
            <a:avLst/>
          </a:prstGeom>
        </p:spPr>
        <p:txBody>
          <a:bodyPr wrap="square">
            <a:spAutoFit/>
          </a:bodyPr>
          <a:lstStyle/>
          <a:p>
            <a:pPr algn="ctr"/>
            <a:r>
              <a:rPr lang="it-IT" sz="2000" b="1">
                <a:solidFill>
                  <a:srgbClr val="C00000"/>
                </a:solidFill>
                <a:latin typeface="Times New Roman" panose="02020603050405020304" pitchFamily="18" charset="0"/>
                <a:cs typeface="Times New Roman" panose="02020603050405020304" pitchFamily="18" charset="0"/>
              </a:rPr>
              <a:t>Rejected examples</a:t>
            </a:r>
          </a:p>
        </p:txBody>
      </p:sp>
      <p:sp>
        <p:nvSpPr>
          <p:cNvPr id="9" name="Rettangolo 8">
            <a:extLst>
              <a:ext uri="{FF2B5EF4-FFF2-40B4-BE49-F238E27FC236}">
                <a16:creationId xmlns:a16="http://schemas.microsoft.com/office/drawing/2014/main" id="{57836BC7-C4F1-44B7-8822-B12FC32CE574}"/>
              </a:ext>
            </a:extLst>
          </p:cNvPr>
          <p:cNvSpPr/>
          <p:nvPr/>
        </p:nvSpPr>
        <p:spPr>
          <a:xfrm>
            <a:off x="7787726" y="1207194"/>
            <a:ext cx="2811037" cy="400110"/>
          </a:xfrm>
          <a:prstGeom prst="rect">
            <a:avLst/>
          </a:prstGeom>
        </p:spPr>
        <p:txBody>
          <a:bodyPr wrap="square">
            <a:spAutoFit/>
          </a:bodyPr>
          <a:lstStyle/>
          <a:p>
            <a:pPr algn="ctr"/>
            <a:r>
              <a:rPr lang="it-IT" sz="2000" b="1">
                <a:solidFill>
                  <a:srgbClr val="C00000"/>
                </a:solidFill>
                <a:latin typeface="Times New Roman" panose="02020603050405020304" pitchFamily="18" charset="0"/>
                <a:cs typeface="Times New Roman" panose="02020603050405020304" pitchFamily="18" charset="0"/>
              </a:rPr>
              <a:t>Accepted examples</a:t>
            </a:r>
          </a:p>
        </p:txBody>
      </p:sp>
      <p:sp>
        <p:nvSpPr>
          <p:cNvPr id="10" name="Rettangolo 9">
            <a:extLst>
              <a:ext uri="{FF2B5EF4-FFF2-40B4-BE49-F238E27FC236}">
                <a16:creationId xmlns:a16="http://schemas.microsoft.com/office/drawing/2014/main" id="{996AE79D-A791-488D-A8D9-315725209FA2}"/>
              </a:ext>
            </a:extLst>
          </p:cNvPr>
          <p:cNvSpPr/>
          <p:nvPr/>
        </p:nvSpPr>
        <p:spPr>
          <a:xfrm>
            <a:off x="3917441" y="464900"/>
            <a:ext cx="4357118" cy="400110"/>
          </a:xfrm>
          <a:prstGeom prst="rect">
            <a:avLst/>
          </a:prstGeom>
        </p:spPr>
        <p:txBody>
          <a:bodyPr wrap="square">
            <a:spAutoFit/>
          </a:bodyPr>
          <a:lstStyle/>
          <a:p>
            <a:pPr algn="ctr"/>
            <a:r>
              <a:rPr lang="it-IT" sz="2000" i="1">
                <a:latin typeface="Times New Roman" panose="02020603050405020304" pitchFamily="18" charset="0"/>
                <a:cs typeface="Times New Roman" panose="02020603050405020304" pitchFamily="18" charset="0"/>
              </a:rPr>
              <a:t>Assuming l</a:t>
            </a:r>
            <a:r>
              <a:rPr lang="it-IT" sz="2000" i="1" baseline="-25000">
                <a:latin typeface="Times New Roman" panose="02020603050405020304" pitchFamily="18" charset="0"/>
                <a:cs typeface="Times New Roman" panose="02020603050405020304" pitchFamily="18" charset="0"/>
              </a:rPr>
              <a:t>*</a:t>
            </a:r>
            <a:r>
              <a:rPr lang="it-IT" sz="2000" i="1">
                <a:latin typeface="Times New Roman" panose="02020603050405020304" pitchFamily="18" charset="0"/>
                <a:cs typeface="Times New Roman" panose="02020603050405020304" pitchFamily="18" charset="0"/>
              </a:rPr>
              <a:t> to be low and h</a:t>
            </a:r>
            <a:r>
              <a:rPr lang="it-IT" sz="2000" i="1" baseline="-25000">
                <a:latin typeface="Times New Roman" panose="02020603050405020304" pitchFamily="18" charset="0"/>
                <a:cs typeface="Times New Roman" panose="02020603050405020304" pitchFamily="18" charset="0"/>
              </a:rPr>
              <a:t>*</a:t>
            </a:r>
            <a:r>
              <a:rPr lang="it-IT" sz="2000" i="1">
                <a:latin typeface="Times New Roman" panose="02020603050405020304" pitchFamily="18" charset="0"/>
                <a:cs typeface="Times New Roman" panose="02020603050405020304" pitchFamily="18" charset="0"/>
              </a:rPr>
              <a:t> to be high</a:t>
            </a:r>
          </a:p>
        </p:txBody>
      </p:sp>
      <p:sp>
        <p:nvSpPr>
          <p:cNvPr id="15" name="Rettangolo 14">
            <a:extLst>
              <a:ext uri="{FF2B5EF4-FFF2-40B4-BE49-F238E27FC236}">
                <a16:creationId xmlns:a16="http://schemas.microsoft.com/office/drawing/2014/main" id="{9BDCEE5B-6263-400E-9D14-58EE9110123D}"/>
              </a:ext>
            </a:extLst>
          </p:cNvPr>
          <p:cNvSpPr/>
          <p:nvPr/>
        </p:nvSpPr>
        <p:spPr>
          <a:xfrm>
            <a:off x="3790365" y="3519105"/>
            <a:ext cx="4611269" cy="400110"/>
          </a:xfrm>
          <a:prstGeom prst="rect">
            <a:avLst/>
          </a:prstGeom>
        </p:spPr>
        <p:txBody>
          <a:bodyPr wrap="square">
            <a:spAutoFit/>
          </a:bodyPr>
          <a:lstStyle/>
          <a:p>
            <a:pPr algn="ctr"/>
            <a:r>
              <a:rPr lang="it-IT" sz="2000" b="1">
                <a:solidFill>
                  <a:srgbClr val="C00000"/>
                </a:solidFill>
                <a:latin typeface="Times New Roman" panose="02020603050405020304" pitchFamily="18" charset="0"/>
                <a:cs typeface="Times New Roman" panose="02020603050405020304" pitchFamily="18" charset="0"/>
              </a:rPr>
              <a:t>Special cases that are positively handled</a:t>
            </a:r>
          </a:p>
        </p:txBody>
      </p:sp>
      <p:pic>
        <p:nvPicPr>
          <p:cNvPr id="2" name="Immagine 1">
            <a:extLst>
              <a:ext uri="{FF2B5EF4-FFF2-40B4-BE49-F238E27FC236}">
                <a16:creationId xmlns:a16="http://schemas.microsoft.com/office/drawing/2014/main" id="{76105074-1FBD-414F-8FEA-03D7D60D1491}"/>
              </a:ext>
            </a:extLst>
          </p:cNvPr>
          <p:cNvPicPr>
            <a:picLocks noChangeAspect="1"/>
          </p:cNvPicPr>
          <p:nvPr/>
        </p:nvPicPr>
        <p:blipFill>
          <a:blip r:embed="rId5"/>
          <a:stretch>
            <a:fillRect/>
          </a:stretch>
        </p:blipFill>
        <p:spPr>
          <a:xfrm>
            <a:off x="2374078" y="1780954"/>
            <a:ext cx="838317" cy="504895"/>
          </a:xfrm>
          <a:prstGeom prst="rect">
            <a:avLst/>
          </a:prstGeom>
        </p:spPr>
      </p:pic>
      <p:pic>
        <p:nvPicPr>
          <p:cNvPr id="3" name="Immagine 2">
            <a:extLst>
              <a:ext uri="{FF2B5EF4-FFF2-40B4-BE49-F238E27FC236}">
                <a16:creationId xmlns:a16="http://schemas.microsoft.com/office/drawing/2014/main" id="{A6E953D2-790A-442A-BF11-535200609355}"/>
              </a:ext>
            </a:extLst>
          </p:cNvPr>
          <p:cNvPicPr>
            <a:picLocks noChangeAspect="1"/>
          </p:cNvPicPr>
          <p:nvPr/>
        </p:nvPicPr>
        <p:blipFill>
          <a:blip r:embed="rId6"/>
          <a:stretch>
            <a:fillRect/>
          </a:stretch>
        </p:blipFill>
        <p:spPr>
          <a:xfrm>
            <a:off x="1049917" y="2513607"/>
            <a:ext cx="3486637" cy="523948"/>
          </a:xfrm>
          <a:prstGeom prst="rect">
            <a:avLst/>
          </a:prstGeom>
        </p:spPr>
      </p:pic>
      <p:pic>
        <p:nvPicPr>
          <p:cNvPr id="4" name="Immagine 3">
            <a:extLst>
              <a:ext uri="{FF2B5EF4-FFF2-40B4-BE49-F238E27FC236}">
                <a16:creationId xmlns:a16="http://schemas.microsoft.com/office/drawing/2014/main" id="{B913B58D-3090-4DF3-BD3F-A8FCDFD46BF3}"/>
              </a:ext>
            </a:extLst>
          </p:cNvPr>
          <p:cNvPicPr>
            <a:picLocks noChangeAspect="1"/>
          </p:cNvPicPr>
          <p:nvPr/>
        </p:nvPicPr>
        <p:blipFill>
          <a:blip r:embed="rId7"/>
          <a:stretch>
            <a:fillRect/>
          </a:stretch>
        </p:blipFill>
        <p:spPr>
          <a:xfrm>
            <a:off x="8073900" y="1800007"/>
            <a:ext cx="2238687" cy="466790"/>
          </a:xfrm>
          <a:prstGeom prst="rect">
            <a:avLst/>
          </a:prstGeom>
        </p:spPr>
      </p:pic>
      <p:pic>
        <p:nvPicPr>
          <p:cNvPr id="18" name="Immagine 17">
            <a:extLst>
              <a:ext uri="{FF2B5EF4-FFF2-40B4-BE49-F238E27FC236}">
                <a16:creationId xmlns:a16="http://schemas.microsoft.com/office/drawing/2014/main" id="{0F46CF01-7032-4A40-AAC5-D7640F6FA24A}"/>
              </a:ext>
            </a:extLst>
          </p:cNvPr>
          <p:cNvPicPr>
            <a:picLocks noChangeAspect="1"/>
          </p:cNvPicPr>
          <p:nvPr/>
        </p:nvPicPr>
        <p:blipFill>
          <a:blip r:embed="rId8"/>
          <a:stretch>
            <a:fillRect/>
          </a:stretch>
        </p:blipFill>
        <p:spPr>
          <a:xfrm>
            <a:off x="5760128" y="2541986"/>
            <a:ext cx="6192114" cy="457264"/>
          </a:xfrm>
          <a:prstGeom prst="rect">
            <a:avLst/>
          </a:prstGeom>
        </p:spPr>
      </p:pic>
      <p:pic>
        <p:nvPicPr>
          <p:cNvPr id="21" name="Immagine 20">
            <a:extLst>
              <a:ext uri="{FF2B5EF4-FFF2-40B4-BE49-F238E27FC236}">
                <a16:creationId xmlns:a16="http://schemas.microsoft.com/office/drawing/2014/main" id="{552783CB-033A-4695-9FBD-6DF66C19E628}"/>
              </a:ext>
            </a:extLst>
          </p:cNvPr>
          <p:cNvPicPr>
            <a:picLocks noChangeAspect="1"/>
          </p:cNvPicPr>
          <p:nvPr/>
        </p:nvPicPr>
        <p:blipFill>
          <a:blip r:embed="rId9"/>
          <a:stretch>
            <a:fillRect/>
          </a:stretch>
        </p:blipFill>
        <p:spPr>
          <a:xfrm>
            <a:off x="1798755" y="4237297"/>
            <a:ext cx="2400000" cy="1190476"/>
          </a:xfrm>
          <a:prstGeom prst="rect">
            <a:avLst/>
          </a:prstGeom>
        </p:spPr>
      </p:pic>
      <p:pic>
        <p:nvPicPr>
          <p:cNvPr id="22" name="Immagine 21">
            <a:extLst>
              <a:ext uri="{FF2B5EF4-FFF2-40B4-BE49-F238E27FC236}">
                <a16:creationId xmlns:a16="http://schemas.microsoft.com/office/drawing/2014/main" id="{C2A83347-A849-42FB-BB64-C37E65FDE7F8}"/>
              </a:ext>
            </a:extLst>
          </p:cNvPr>
          <p:cNvPicPr>
            <a:picLocks noChangeAspect="1"/>
          </p:cNvPicPr>
          <p:nvPr/>
        </p:nvPicPr>
        <p:blipFill>
          <a:blip r:embed="rId10"/>
          <a:stretch>
            <a:fillRect/>
          </a:stretch>
        </p:blipFill>
        <p:spPr>
          <a:xfrm>
            <a:off x="7684446" y="4532655"/>
            <a:ext cx="2343477" cy="676369"/>
          </a:xfrm>
          <a:prstGeom prst="rect">
            <a:avLst/>
          </a:prstGeom>
        </p:spPr>
      </p:pic>
    </p:spTree>
    <p:extLst>
      <p:ext uri="{BB962C8B-B14F-4D97-AF65-F5344CB8AC3E}">
        <p14:creationId xmlns:p14="http://schemas.microsoft.com/office/powerpoint/2010/main" val="37032648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16" presetClass="entr" presetSubtype="21" fill="hold" nodeType="withEffect">
                                  <p:stCondLst>
                                    <p:cond delay="100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nodeType="withEffect">
                                  <p:stCondLst>
                                    <p:cond delay="100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par>
                                <p:cTn id="24" presetID="16" presetClass="entr" presetSubtype="21"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inVertic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6" presetClass="entr" presetSubtype="21" fill="hold" nodeType="withEffect">
                                  <p:stCondLst>
                                    <p:cond delay="500"/>
                                  </p:stCondLst>
                                  <p:childTnLst>
                                    <p:set>
                                      <p:cBhvr>
                                        <p:cTn id="33" dur="1" fill="hold">
                                          <p:stCondLst>
                                            <p:cond delay="0"/>
                                          </p:stCondLst>
                                        </p:cTn>
                                        <p:tgtEl>
                                          <p:spTgt spid="21"/>
                                        </p:tgtEl>
                                        <p:attrNameLst>
                                          <p:attrName>style.visibility</p:attrName>
                                        </p:attrNameLst>
                                      </p:cBhvr>
                                      <p:to>
                                        <p:strVal val="visible"/>
                                      </p:to>
                                    </p:set>
                                    <p:animEffect transition="in" filter="barn(inVertical)">
                                      <p:cBhvr>
                                        <p:cTn id="34" dur="500"/>
                                        <p:tgtEl>
                                          <p:spTgt spid="21"/>
                                        </p:tgtEl>
                                      </p:cBhvr>
                                    </p:animEffect>
                                  </p:childTnLst>
                                </p:cTn>
                              </p:par>
                              <p:par>
                                <p:cTn id="35" presetID="16" presetClass="entr" presetSubtype="21" fill="hold" nodeType="withEffect">
                                  <p:stCondLst>
                                    <p:cond delay="100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1742</TotalTime>
  <Words>2862</Words>
  <Application>Microsoft Office PowerPoint</Application>
  <PresentationFormat>Widescreen</PresentationFormat>
  <Paragraphs>212</Paragraphs>
  <Slides>20</Slides>
  <Notes>19</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Calibri</vt:lpstr>
      <vt:lpstr>Calibri Light</vt:lpstr>
      <vt:lpstr>Times New Roman</vt:lpstr>
      <vt:lpstr>Tema di Office</vt:lpstr>
      <vt:lpstr>Gradual Release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Gradual Release</dc:title>
  <dc:creator>Giulio Purgatorio</dc:creator>
  <cp:lastModifiedBy>Giulio Purgatorio</cp:lastModifiedBy>
  <cp:revision>7</cp:revision>
  <dcterms:created xsi:type="dcterms:W3CDTF">2020-09-01T23:33:34Z</dcterms:created>
  <dcterms:modified xsi:type="dcterms:W3CDTF">2021-02-22T11:31:27Z</dcterms:modified>
</cp:coreProperties>
</file>