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87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6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5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8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8.png"/><Relationship Id="rId10" Type="http://schemas.openxmlformats.org/officeDocument/2006/relationships/image" Target="../media/image51.png"/><Relationship Id="rId4" Type="http://schemas.openxmlformats.org/officeDocument/2006/relationships/image" Target="../media/image46.png"/><Relationship Id="rId9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52.png"/><Relationship Id="rId10" Type="http://schemas.openxmlformats.org/officeDocument/2006/relationships/image" Target="../media/image60.png"/><Relationship Id="rId4" Type="http://schemas.openxmlformats.org/officeDocument/2006/relationships/image" Target="../media/image8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198269" y="-4205"/>
            <a:ext cx="6089732" cy="10282989"/>
            <a:chOff x="12567588" y="-152248"/>
            <a:chExt cx="5854917" cy="1007045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2" cstate="print"/>
            <a:srcRect r="50000"/>
            <a:stretch/>
          </p:blipFill>
          <p:spPr>
            <a:xfrm>
              <a:off x="12567588" y="-152248"/>
              <a:ext cx="5854917" cy="10070456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6172200" y="-4205"/>
            <a:ext cx="12039600" cy="10287194"/>
            <a:chOff x="3883794" y="-1261249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3794" y="-1261249"/>
              <a:ext cx="15488986" cy="133205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79431" y="3820050"/>
            <a:ext cx="6846201" cy="25059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25200" y="7658100"/>
            <a:ext cx="3861091" cy="193871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85900" y="7194874"/>
            <a:ext cx="2889443" cy="5630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98362" y="2009879"/>
            <a:ext cx="3361770" cy="11320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4552" y="4220556"/>
            <a:ext cx="8213936" cy="51230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5722" y="0"/>
            <a:ext cx="3040960" cy="10316190"/>
            <a:chOff x="-208970" y="-68572"/>
            <a:chExt cx="3224208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3224208" cy="104609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31355" y="1976993"/>
            <a:ext cx="6925990" cy="11320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12304" y="3131979"/>
            <a:ext cx="1346667" cy="493714"/>
            <a:chOff x="6212304" y="31319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2304" y="3131979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25593" y="6875522"/>
            <a:ext cx="2250553" cy="57453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41034" y="7459723"/>
            <a:ext cx="3573692" cy="99466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27012" y="6875522"/>
            <a:ext cx="2161410" cy="57453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42485" y="7459723"/>
            <a:ext cx="3347664" cy="99466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01918" y="6882709"/>
            <a:ext cx="2190182" cy="57453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17390" y="7466910"/>
            <a:ext cx="3584854" cy="9946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25144" y="0"/>
            <a:ext cx="2950430" cy="10316190"/>
            <a:chOff x="2125144" y="0"/>
            <a:chExt cx="2950430" cy="1031619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25144" y="0"/>
              <a:ext cx="2950430" cy="103161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99458" y="4604942"/>
            <a:ext cx="1822745" cy="1822745"/>
            <a:chOff x="6599458" y="4604942"/>
            <a:chExt cx="1822745" cy="182274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99458" y="4604942"/>
              <a:ext cx="1822745" cy="18227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000867" y="4604942"/>
            <a:ext cx="1822745" cy="1822745"/>
            <a:chOff x="11000867" y="4604942"/>
            <a:chExt cx="1822745" cy="182274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00867" y="4604942"/>
              <a:ext cx="1822745" cy="18227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275815" y="4604942"/>
            <a:ext cx="1822745" cy="1822745"/>
            <a:chOff x="15275815" y="4604942"/>
            <a:chExt cx="1822745" cy="182274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275815" y="4604942"/>
              <a:ext cx="1822745" cy="18227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19111" y="4765242"/>
            <a:ext cx="1612416" cy="1502146"/>
            <a:chOff x="6719111" y="4765242"/>
            <a:chExt cx="1612416" cy="150214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19111" y="4765242"/>
              <a:ext cx="1612416" cy="15021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322385" y="4921644"/>
            <a:ext cx="1157199" cy="1189342"/>
            <a:chOff x="11322385" y="4921644"/>
            <a:chExt cx="1157199" cy="118934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22385" y="4921644"/>
              <a:ext cx="1157199" cy="118934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624737" y="4874331"/>
            <a:ext cx="1168443" cy="1283968"/>
            <a:chOff x="15624737" y="4874331"/>
            <a:chExt cx="1168443" cy="128396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624737" y="4874331"/>
              <a:ext cx="1168443" cy="1283968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737286" y="9049111"/>
            <a:ext cx="4142353" cy="75507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3843653" y="9115159"/>
            <a:ext cx="531379" cy="619533"/>
            <a:chOff x="13843653" y="9115159"/>
            <a:chExt cx="531379" cy="61953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843653" y="9115159"/>
              <a:ext cx="531379" cy="6195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491525" y="9115159"/>
            <a:ext cx="542315" cy="542315"/>
            <a:chOff x="9491525" y="9115159"/>
            <a:chExt cx="542315" cy="54231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491525" y="9115159"/>
              <a:ext cx="542315" cy="5423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23153" y="2171429"/>
            <a:ext cx="10742857" cy="8114286"/>
            <a:chOff x="7523153" y="2171429"/>
            <a:chExt cx="10742857" cy="8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3153" y="2171429"/>
              <a:ext cx="10742857" cy="81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8362" y="2009879"/>
            <a:ext cx="3110618" cy="11320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5780" y="5835654"/>
            <a:ext cx="2682080" cy="6078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84007" y="6470322"/>
            <a:ext cx="3710666" cy="105572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33117" y="8003092"/>
            <a:ext cx="3379724" cy="64300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83553" y="8677191"/>
            <a:ext cx="4823458" cy="5547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6369" y="8057620"/>
            <a:ext cx="789324" cy="1053911"/>
            <a:chOff x="576369" y="8057620"/>
            <a:chExt cx="789324" cy="105391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369" y="8057620"/>
              <a:ext cx="789324" cy="10539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7864" y="5915239"/>
            <a:ext cx="1382501" cy="1382501"/>
            <a:chOff x="287864" y="5915239"/>
            <a:chExt cx="1382501" cy="138250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7864" y="5915239"/>
              <a:ext cx="1382501" cy="138250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28629" y="4365619"/>
            <a:ext cx="1725572" cy="61880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85484" y="5006664"/>
            <a:ext cx="2006484" cy="51955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84973" y="4144425"/>
            <a:ext cx="1436948" cy="1436948"/>
            <a:chOff x="284973" y="4144425"/>
            <a:chExt cx="1436948" cy="143694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4973" y="4144425"/>
              <a:ext cx="1436948" cy="14369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604692" y="3184574"/>
            <a:ext cx="6171429" cy="751843"/>
            <a:chOff x="8604692" y="3184574"/>
            <a:chExt cx="6171429" cy="7518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04692" y="3184574"/>
              <a:ext cx="6171429" cy="7518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45092" y="4542483"/>
            <a:ext cx="2890629" cy="2077778"/>
            <a:chOff x="10245092" y="4542483"/>
            <a:chExt cx="2890629" cy="207777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45092" y="4542483"/>
              <a:ext cx="2890629" cy="20777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017460" y="7600988"/>
            <a:ext cx="1588387" cy="1610777"/>
            <a:chOff x="15017460" y="7600988"/>
            <a:chExt cx="1588387" cy="161077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017460" y="7600988"/>
              <a:ext cx="1588387" cy="161077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414942" y="7841393"/>
            <a:ext cx="1430964" cy="1214543"/>
            <a:chOff x="8414942" y="7841393"/>
            <a:chExt cx="1430964" cy="121454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6200000">
              <a:off x="8414942" y="7841393"/>
              <a:ext cx="1430964" cy="121454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308967" y="3299347"/>
            <a:ext cx="4954881" cy="60570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772693" y="2954684"/>
            <a:ext cx="2069296" cy="425563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274485" y="7632298"/>
            <a:ext cx="2092743" cy="1611601"/>
            <a:chOff x="11274485" y="7632298"/>
            <a:chExt cx="2092743" cy="161160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274485" y="7632298"/>
              <a:ext cx="2092743" cy="1611601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5800738" y="4599061"/>
            <a:ext cx="2388823" cy="8288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5075" y="0"/>
            <a:ext cx="10092926" cy="10287001"/>
            <a:chOff x="8195074" y="0"/>
            <a:chExt cx="10191593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5074" y="0"/>
              <a:ext cx="10191593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8364" y="1457498"/>
            <a:ext cx="6135352" cy="21118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497" y="4352707"/>
            <a:ext cx="7402556" cy="16896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28845" y="2378007"/>
            <a:ext cx="9324049" cy="786863"/>
            <a:chOff x="8628845" y="2378007"/>
            <a:chExt cx="9324049" cy="78686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28845" y="2378007"/>
              <a:ext cx="9324049" cy="78686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09238" y="2454581"/>
            <a:ext cx="4913487" cy="66612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628845" y="3914742"/>
            <a:ext cx="9324049" cy="5728608"/>
            <a:chOff x="8628845" y="3914742"/>
            <a:chExt cx="9324049" cy="572860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28845" y="3914742"/>
              <a:ext cx="9324049" cy="572860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05628" y="5501819"/>
            <a:ext cx="1288239" cy="24661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468847" y="5442657"/>
            <a:ext cx="467220" cy="261812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22900" y="9932716"/>
            <a:ext cx="7391778" cy="4542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8821905" cy="10287000"/>
            <a:chOff x="-184762" y="-53333"/>
            <a:chExt cx="900666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762" y="-53333"/>
              <a:ext cx="900666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2" y="1976993"/>
            <a:ext cx="1793723" cy="12749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20806" y="3131979"/>
            <a:ext cx="1346667" cy="493714"/>
            <a:chOff x="9820806" y="31319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20806" y="313197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5869" y="1968671"/>
            <a:ext cx="8183630" cy="690622"/>
            <a:chOff x="285869" y="1968671"/>
            <a:chExt cx="8183630" cy="6906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5869" y="1968671"/>
              <a:ext cx="8183630" cy="69062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1967" y="2035879"/>
            <a:ext cx="4313402" cy="5897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98279" y="3626454"/>
            <a:ext cx="7771221" cy="1104764"/>
            <a:chOff x="698279" y="3626454"/>
            <a:chExt cx="7771221" cy="110476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8279" y="3626454"/>
              <a:ext cx="7771221" cy="11047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8279" y="5390475"/>
            <a:ext cx="7771221" cy="1104764"/>
            <a:chOff x="698279" y="5390475"/>
            <a:chExt cx="7771221" cy="110476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8279" y="5390475"/>
              <a:ext cx="7771221" cy="110476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0524" y="3901743"/>
            <a:ext cx="2349601" cy="66612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0524" y="5622466"/>
            <a:ext cx="2349601" cy="66612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820762" y="3958019"/>
            <a:ext cx="7763146" cy="5710618"/>
            <a:chOff x="9820762" y="3958019"/>
            <a:chExt cx="7763146" cy="571061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20762" y="3958019"/>
              <a:ext cx="7763146" cy="571061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16621" y="4849445"/>
            <a:ext cx="6171429" cy="4099926"/>
            <a:chOff x="10616621" y="4849445"/>
            <a:chExt cx="6171429" cy="409992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16621" y="4849445"/>
              <a:ext cx="6171429" cy="40999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784635" y="6305502"/>
            <a:ext cx="849048" cy="1100873"/>
            <a:chOff x="11784635" y="6305502"/>
            <a:chExt cx="849048" cy="110087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84635" y="6305502"/>
              <a:ext cx="849048" cy="110087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037185" y="5678743"/>
            <a:ext cx="877675" cy="1137990"/>
            <a:chOff x="15037185" y="5678743"/>
            <a:chExt cx="877675" cy="113799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037185" y="5678743"/>
              <a:ext cx="877675" cy="11379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209159" y="6734510"/>
            <a:ext cx="3266863" cy="806719"/>
            <a:chOff x="12209159" y="6734510"/>
            <a:chExt cx="3266863" cy="80671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209159" y="6734510"/>
              <a:ext cx="3266863" cy="806719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922900" y="9932716"/>
            <a:ext cx="7391778" cy="4542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01320" y="1403594"/>
            <a:ext cx="4631590" cy="12844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2126108" cy="10305418"/>
            <a:chOff x="-103525" y="-83810"/>
            <a:chExt cx="2229633" cy="1038922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3525" y="-83810"/>
              <a:ext cx="2229633" cy="103892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26108" y="3227766"/>
            <a:ext cx="4039902" cy="7057948"/>
            <a:chOff x="2126108" y="3227766"/>
            <a:chExt cx="4039902" cy="70579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6108" y="3227766"/>
              <a:ext cx="4039902" cy="705794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03860" y="7425011"/>
            <a:ext cx="3525957" cy="25131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30821" y="4121185"/>
            <a:ext cx="1638838" cy="12199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166010" y="3227766"/>
            <a:ext cx="4039902" cy="7057948"/>
            <a:chOff x="6166010" y="3227766"/>
            <a:chExt cx="4039902" cy="70579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66010" y="3227766"/>
              <a:ext cx="4039902" cy="70579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81917" y="7681168"/>
            <a:ext cx="3635814" cy="190109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654555" y="4124242"/>
            <a:ext cx="2415296" cy="118549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205911" y="3227766"/>
            <a:ext cx="4039902" cy="7057948"/>
            <a:chOff x="10205911" y="3227766"/>
            <a:chExt cx="4039902" cy="70579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05911" y="3227766"/>
              <a:ext cx="4039902" cy="70579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18208" y="7365897"/>
            <a:ext cx="3676214" cy="252917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148770" y="3576200"/>
            <a:ext cx="4084337" cy="21493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245813" y="3227766"/>
            <a:ext cx="4039902" cy="7057948"/>
            <a:chOff x="14245813" y="3227766"/>
            <a:chExt cx="4039902" cy="705794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45813" y="3227766"/>
              <a:ext cx="4039902" cy="705794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497320" y="7740282"/>
            <a:ext cx="3628662" cy="190109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177243" y="4147099"/>
            <a:ext cx="4133526" cy="89469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646399" y="5986558"/>
            <a:ext cx="999321" cy="976197"/>
            <a:chOff x="3646399" y="5986558"/>
            <a:chExt cx="999321" cy="97619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46399" y="5986558"/>
              <a:ext cx="999321" cy="97619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686300" y="5986558"/>
            <a:ext cx="999321" cy="976197"/>
            <a:chOff x="7686300" y="5986558"/>
            <a:chExt cx="999321" cy="97619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86300" y="5986558"/>
              <a:ext cx="999321" cy="97619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773051" y="6057134"/>
            <a:ext cx="905621" cy="905621"/>
            <a:chOff x="11773051" y="6057134"/>
            <a:chExt cx="905621" cy="90562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773051" y="6057134"/>
              <a:ext cx="905621" cy="90562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812953" y="6073620"/>
            <a:ext cx="905621" cy="905621"/>
            <a:chOff x="15812953" y="6073620"/>
            <a:chExt cx="905621" cy="90562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812953" y="6073620"/>
              <a:ext cx="905621" cy="9056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사용자 지정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이윤서</cp:lastModifiedBy>
  <cp:revision>2</cp:revision>
  <dcterms:created xsi:type="dcterms:W3CDTF">2022-06-07T22:01:35Z</dcterms:created>
  <dcterms:modified xsi:type="dcterms:W3CDTF">2022-06-07T13:08:30Z</dcterms:modified>
</cp:coreProperties>
</file>