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5" r:id="rId4"/>
    <p:sldId id="279" r:id="rId5"/>
    <p:sldId id="277" r:id="rId6"/>
    <p:sldId id="271" r:id="rId7"/>
    <p:sldId id="276" r:id="rId8"/>
    <p:sldId id="272" r:id="rId9"/>
    <p:sldId id="273" r:id="rId10"/>
    <p:sldId id="274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8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6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C60D-76B0-48A2-92FD-96BBE94AF89C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61B2-E81F-4522-AC52-2E694894D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2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gradings.com/" TargetMode="External"/><Relationship Id="rId2" Type="http://schemas.openxmlformats.org/officeDocument/2006/relationships/hyperlink" Target="https://www.rentbab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ktenants.co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Home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89627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Sign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Filter to select the country (as of now only India)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a Review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If not logged in take to login/register page.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If logged in take to Tenant Form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About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News (RSS Feed should be linked)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BODY: See </a:t>
            </a:r>
            <a:r>
              <a:rPr lang="en-GB" dirty="0">
                <a:hlinkClick r:id="rId2" action="ppaction://hlinksldjump"/>
              </a:rPr>
              <a:t>Home Page- Body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Bottom: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Privacy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Cookie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Terms and Conditions –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Terms and Conditions –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Acceptable Use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Terms of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Rate Button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10723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Once Rate button is clicked, customer needs to fill out a form (Tenant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Few Text Box for every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Few rating meter for few fields (Colour 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Few yes or no q/a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Free flow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Picture upload. Reduce the size and upload the pic to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Once all the fields are entered with data, customer can submit and the data needs to be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Thanks for submitting your house review.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Note: Your review will be moderated and in case of invalid data, review will be deleted and notified.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Tenant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1072324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Pin code(mandatory) (no space allowed)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House number (mandatory) (no space allowed)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Landlord phone number (no space allowed)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Landlord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Bedrooms: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Bathrooms: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Rent: (only numbers) (no space or special characters or 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Tenancy Start 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Tenancy End 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Leaks: 1 to 5 &amp; Comment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5 is good, 1 is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Flooring &amp; Carpets: 1 to 5 &amp; NA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Brightness: 1 to 5 &amp; Comment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Noise level: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Insects: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Parking: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Safety &amp; Security: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Traffic: 1 to 5 &amp;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Electricity or Wiring or switches 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Feels like a home: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Deposit handling: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Landlord: 1 to 5 &amp; Comment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Comment Box: Free flow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Images: max 10 images can be attached.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See next page to see how rating should be highlighted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Once the form is submitted all data should go into DB along with submitter details.</a:t>
            </a:r>
          </a:p>
          <a:p>
            <a:r>
              <a:rPr lang="en-GB" sz="1400" dirty="0"/>
              <a:t>Submitted details = </a:t>
            </a:r>
            <a:r>
              <a:rPr lang="en-GB" sz="1400" dirty="0" err="1"/>
              <a:t>UserName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879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Tenant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107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Similar to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D9E69-CC86-4E34-B323-BF62518F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1" y="1362355"/>
            <a:ext cx="97726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11409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Privacy Policy, FAQ, About us, News, Body, Cookie Policy, </a:t>
            </a:r>
            <a:r>
              <a:rPr lang="en-GB" b="1" u="sng" dirty="0"/>
              <a:t>Terms and Conditions, Acceptable Use Policy, Terms of Use, Contact Us, </a:t>
            </a:r>
          </a:p>
          <a:p>
            <a:r>
              <a:rPr lang="en-GB" dirty="0"/>
              <a:t> </a:t>
            </a:r>
            <a:r>
              <a:rPr lang="en-US" b="1" u="sng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1062197"/>
            <a:ext cx="896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Ask for the content, images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25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114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Competitors</a:t>
            </a:r>
          </a:p>
          <a:p>
            <a:r>
              <a:rPr lang="en-GB" dirty="0"/>
              <a:t> </a:t>
            </a:r>
            <a:r>
              <a:rPr lang="en-US" b="1" u="sng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1062197"/>
            <a:ext cx="896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https://www.rentbaba.com/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http://www.flatgradings.com/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https://asktenants.co.uk/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79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114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Home Page - Body</a:t>
            </a:r>
          </a:p>
          <a:p>
            <a:r>
              <a:rPr lang="en-GB" dirty="0"/>
              <a:t> </a:t>
            </a:r>
            <a:r>
              <a:rPr lang="en-US" b="1" u="sng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386" y="667084"/>
            <a:ext cx="89627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Welcome to</a:t>
            </a:r>
            <a:r>
              <a:rPr lang="en-GB" b="1" dirty="0"/>
              <a:t> Talk Tenant.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know the house you are planning to stay is a good fit for you.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will give you the answer.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Rate the Property/House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Leave a review about your renting experience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Review your rental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Rate your House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 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 for reviews and find your next dream home.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Find reviewed properties and local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RATE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 Register &amp; Verify your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2. Once verified, rate your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3. Viola, other can see your review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89627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by House owner: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Phone number (note: only the 10 digits)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by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 (Search can be via)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Pin code field (Mandatory)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House number field (Mandatory)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Street Name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Action: When searched list of search results should appear in nice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Action: There should be option to comment on this review. Only logged in user can comment.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Action: When a particular row is selected, further info about the result should be shown.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Action: When further complete info is shown and if the user is logged in Challenge button should be visible.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Action: For every result, customer can share the content in FB, twitter, email, Instagram.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Action: When searched without login, only partial information should be shown.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24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Search - </a:t>
            </a:r>
            <a:r>
              <a:rPr lang="en-US" b="1" u="sng" dirty="0" err="1"/>
              <a:t>contd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8962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 properties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Show properties nearby sorted by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more than one entry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Show properties sorted by review submitted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When clicked on one entry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Take to search outcome for that entry.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See slide </a:t>
            </a:r>
            <a:r>
              <a:rPr lang="en-GB" b="1" u="sng" dirty="0">
                <a:hlinkClick r:id="rId2" action="ppaction://hlinksldjump"/>
              </a:rPr>
              <a:t>Search Outcome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114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Search Outcome</a:t>
            </a:r>
          </a:p>
          <a:p>
            <a:r>
              <a:rPr lang="en-GB" dirty="0"/>
              <a:t> </a:t>
            </a:r>
            <a:r>
              <a:rPr lang="en-US" b="1" u="sng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256" y="638615"/>
            <a:ext cx="896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will be google street view result for that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 will be review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Sample in slide </a:t>
            </a:r>
            <a:r>
              <a:rPr lang="en-US" b="1" u="sng" dirty="0">
                <a:hlinkClick r:id="rId2" action="ppaction://hlinksldjump"/>
              </a:rPr>
              <a:t>Tenant Form</a:t>
            </a: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2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Challenge Button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896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When challenge button is clicked, customer should get a form to fill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Free flow text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When submitted message should be sent to the email and customer should be presented with thank you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61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Contact 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896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When submitted message should be sent to the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Also publish email - info@talktenant.com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09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0" y="544485"/>
            <a:ext cx="10871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Register via google, twitter, Instagram,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Customer data should be stored in the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Independent Register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Customer data should be stored in the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Thanks for Signing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Verification link to be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When customer click verification link in email. Confirm verification screen should be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OTP or verification should be sent to mobile via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When customer click verification link in message. Confirm verification screen should be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When customer logs in to his online account. Verify mobile should be stressed.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Without mobile and email verification, customer should be restricted for every service.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4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321" y="87988"/>
            <a:ext cx="435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Login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21" y="544485"/>
            <a:ext cx="896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Login via google, twitter, Instagram, Facebook or via username/email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Action: once logged in take to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Looks for slide “</a:t>
            </a:r>
            <a:r>
              <a:rPr lang="en-GB" b="1" u="sng" dirty="0"/>
              <a:t>Home Page – Body”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54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Antony, Bhellsun (Manager - Software Engineering)</cp:lastModifiedBy>
  <cp:revision>63</cp:revision>
  <dcterms:created xsi:type="dcterms:W3CDTF">2020-03-07T13:34:32Z</dcterms:created>
  <dcterms:modified xsi:type="dcterms:W3CDTF">2021-02-28T15:00:30Z</dcterms:modified>
</cp:coreProperties>
</file>