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9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1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60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1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AA30-034F-4A7D-8B97-E3FDAE5415B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B86A-B27F-4423-883B-803C747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38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0C97-E025-4B35-90D1-09ED7E6F8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SAGE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21E4E-897F-4555-BAAD-B6EEEF98A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 Contributions to “Out?”</a:t>
            </a:r>
          </a:p>
          <a:p>
            <a:r>
              <a:rPr lang="en-US" dirty="0"/>
              <a:t>Gerald Washington II</a:t>
            </a:r>
          </a:p>
        </p:txBody>
      </p:sp>
    </p:spTree>
    <p:extLst>
      <p:ext uri="{BB962C8B-B14F-4D97-AF65-F5344CB8AC3E}">
        <p14:creationId xmlns:p14="http://schemas.microsoft.com/office/powerpoint/2010/main" val="37671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972A-06E9-4110-AE48-F0A94B28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Contributions: </a:t>
            </a:r>
            <a:br>
              <a:rPr lang="en-US" dirty="0"/>
            </a:br>
            <a:r>
              <a:rPr lang="en-US" dirty="0"/>
              <a:t>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A4EA-B03E-4BA3-B685-B7174121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When reaching a closed (locked) door, a coroutine starts and waits for an unlock attempt (from a </a:t>
            </a:r>
            <a:r>
              <a:rPr lang="en-US" sz="2400" dirty="0" err="1"/>
              <a:t>Pinpad</a:t>
            </a:r>
            <a:r>
              <a:rPr lang="en-US" sz="2400" dirty="0"/>
              <a:t> UI) to be made.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98EEF-897D-49B4-B0D0-D43CD9DC8E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448"/>
          <a:stretch/>
        </p:blipFill>
        <p:spPr>
          <a:xfrm>
            <a:off x="6090613" y="640082"/>
            <a:ext cx="5580830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73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972A-06E9-4110-AE48-F0A94B28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Contributions: </a:t>
            </a:r>
            <a:br>
              <a:rPr lang="en-US" dirty="0"/>
            </a:br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A4EA-B03E-4BA3-B685-B7174121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185463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When the </a:t>
            </a:r>
            <a:r>
              <a:rPr lang="en-US" sz="2400" dirty="0" err="1"/>
              <a:t>PinPad</a:t>
            </a:r>
            <a:r>
              <a:rPr lang="en-US" sz="2400" dirty="0"/>
              <a:t> UI is used, the corresponding door either gets unlocked or the number of unlocking attempts (per level) is counted.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98EEF-897D-49B4-B0D0-D43CD9DC8E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4494" y="629266"/>
            <a:ext cx="6526949" cy="55945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0B61785-E47B-4431-A0D2-3690DE9DE74C}"/>
              </a:ext>
            </a:extLst>
          </p:cNvPr>
          <p:cNvSpPr/>
          <p:nvPr/>
        </p:nvSpPr>
        <p:spPr>
          <a:xfrm>
            <a:off x="5263764" y="3180521"/>
            <a:ext cx="421419" cy="17691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7AB30F-6361-4038-A15C-68340DEBFF76}"/>
              </a:ext>
            </a:extLst>
          </p:cNvPr>
          <p:cNvSpPr/>
          <p:nvPr/>
        </p:nvSpPr>
        <p:spPr>
          <a:xfrm>
            <a:off x="5263763" y="4690210"/>
            <a:ext cx="421419" cy="17691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972A-06E9-4110-AE48-F0A94B28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Contributions: </a:t>
            </a:r>
            <a:br>
              <a:rPr lang="en-US" dirty="0"/>
            </a:br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A4EA-B03E-4BA3-B685-B7174121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185463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In a way, notes act as triggers for a UI the player uses to read the note(s) content.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98EEF-897D-49B4-B0D0-D43CD9DC8E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4494" y="936578"/>
            <a:ext cx="6526949" cy="497992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5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972A-06E9-4110-AE48-F0A94B28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Contributions: </a:t>
            </a:r>
            <a:br>
              <a:rPr lang="en-US" dirty="0"/>
            </a:br>
            <a:r>
              <a:rPr lang="en-US" dirty="0"/>
              <a:t>Note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A4EA-B03E-4BA3-B685-B7174121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185463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That UI image is meant to be changed to the image on the note the Player walks up to.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98EEF-897D-49B4-B0D0-D43CD9DC8E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8519" y="629266"/>
            <a:ext cx="5698899" cy="55945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712624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364</TotalTime>
  <Words>125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SAGE 2020</vt:lpstr>
      <vt:lpstr>Contributions:  Doors</vt:lpstr>
      <vt:lpstr>Contributions:  Locks</vt:lpstr>
      <vt:lpstr>Contributions:  Notes</vt:lpstr>
      <vt:lpstr>Contributions:  Note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2020</dc:title>
  <dc:creator>g wash</dc:creator>
  <cp:lastModifiedBy>g wash</cp:lastModifiedBy>
  <cp:revision>10</cp:revision>
  <dcterms:created xsi:type="dcterms:W3CDTF">2020-04-29T16:29:20Z</dcterms:created>
  <dcterms:modified xsi:type="dcterms:W3CDTF">2020-04-29T22:34:26Z</dcterms:modified>
</cp:coreProperties>
</file>