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67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05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3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2BEF-0C70-48A8-A540-FA65FFFD3F6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57DB31-DA3E-45FB-8A08-F5C2B2B5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br>
              <a:rPr lang="en-US" dirty="0" smtClean="0"/>
            </a:br>
            <a:r>
              <a:rPr lang="en-US" dirty="0" smtClean="0"/>
              <a:t>From Stack to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Gerald A Washington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4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Purpose of the Assignment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Sometimes, certain programming languages won’t be able to utilize a Queue functionality, but will be able to utilize a Stack functionality. Therefore, it is necessary to understand the difference between the two and what to do in case of this happening…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0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First off…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Stacks are LIFO (Last In, First Out) data structures.</a:t>
            </a:r>
          </a:p>
          <a:p>
            <a:r>
              <a:rPr lang="en-US" sz="2400" dirty="0" smtClean="0"/>
              <a:t>Queues are FIFO (First In, First Out) data structures.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6931"/>
            <a:ext cx="6817394" cy="35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It’s Quite Simple Really…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Just use two stacks!!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71852" y="2578328"/>
            <a:ext cx="7852860" cy="3693223"/>
            <a:chOff x="1288602" y="2198103"/>
            <a:chExt cx="9694550" cy="4335044"/>
          </a:xfrm>
        </p:grpSpPr>
        <p:pic>
          <p:nvPicPr>
            <p:cNvPr id="1026" name="Picture 2" descr="http://mygameisrich.com/files/2011/02/StackPush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531" y="2905919"/>
              <a:ext cx="5502511" cy="3627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mygameisrich.com/files/2011/02/StackPush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467" y="2905919"/>
              <a:ext cx="5502511" cy="3627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33388" y="5678920"/>
              <a:ext cx="526796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42194" y="4107844"/>
              <a:ext cx="526795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42193" y="4893382"/>
              <a:ext cx="526795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58558" y="5703929"/>
              <a:ext cx="526795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54130" y="4106877"/>
              <a:ext cx="526795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58557" y="4920737"/>
              <a:ext cx="526796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3077" y="3122216"/>
              <a:ext cx="1543974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1,2,3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64131" y="3101260"/>
              <a:ext cx="1543974" cy="7586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3,2,1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09340" y="3036146"/>
              <a:ext cx="1548747" cy="75865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1,2,3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8602" y="2218297"/>
              <a:ext cx="1846753" cy="9031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Input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4272" y="2198103"/>
              <a:ext cx="2398880" cy="9031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7015" y="2218297"/>
              <a:ext cx="1898205" cy="9031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Flip…</a:t>
              </a:r>
              <a:endPara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4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My only issue with this method…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a user suddenly needed to add an element to the second stack, they would either:</a:t>
            </a:r>
          </a:p>
          <a:p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Need a third stack to hold the second’s elements for proper placement of the first’s new element to Pop() back into the second. (Complicated)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Pop everything in the second stack back into the first, in order to add the new element, then Pop() the first stack into the second once more. </a:t>
            </a:r>
            <a:r>
              <a:rPr lang="en-US" sz="2000" dirty="0" smtClean="0"/>
              <a:t>(move backwards, then forwards)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94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200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Assignment 3 From Stack to Queue</vt:lpstr>
      <vt:lpstr>The Purpose of the Assignment</vt:lpstr>
      <vt:lpstr>First off…</vt:lpstr>
      <vt:lpstr>It’s Quite Simple Really…</vt:lpstr>
      <vt:lpstr>My only issue with this method…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From Stack to Queue</dc:title>
  <dc:creator>g wash</dc:creator>
  <cp:lastModifiedBy>g wash</cp:lastModifiedBy>
  <cp:revision>6</cp:revision>
  <dcterms:created xsi:type="dcterms:W3CDTF">2015-09-28T02:11:09Z</dcterms:created>
  <dcterms:modified xsi:type="dcterms:W3CDTF">2015-09-28T03:32:48Z</dcterms:modified>
</cp:coreProperties>
</file>