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BB4C330-9B64-4D5F-B372-75820D4FCAD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71A153A-6EAB-4E14-AD5F-2A67334D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C330-9B64-4D5F-B372-75820D4FCAD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53A-6EAB-4E14-AD5F-2A67334D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6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C330-9B64-4D5F-B372-75820D4FCAD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53A-6EAB-4E14-AD5F-2A67334D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52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C330-9B64-4D5F-B372-75820D4FCAD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53A-6EAB-4E14-AD5F-2A67334D6F4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888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C330-9B64-4D5F-B372-75820D4FCAD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53A-6EAB-4E14-AD5F-2A67334D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16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C330-9B64-4D5F-B372-75820D4FCAD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53A-6EAB-4E14-AD5F-2A67334D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97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C330-9B64-4D5F-B372-75820D4FCAD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53A-6EAB-4E14-AD5F-2A67334D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12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C330-9B64-4D5F-B372-75820D4FCAD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53A-6EAB-4E14-AD5F-2A67334D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47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C330-9B64-4D5F-B372-75820D4FCAD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53A-6EAB-4E14-AD5F-2A67334D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C330-9B64-4D5F-B372-75820D4FCAD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53A-6EAB-4E14-AD5F-2A67334D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C330-9B64-4D5F-B372-75820D4FCAD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53A-6EAB-4E14-AD5F-2A67334D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C330-9B64-4D5F-B372-75820D4FCAD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53A-6EAB-4E14-AD5F-2A67334D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1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C330-9B64-4D5F-B372-75820D4FCAD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53A-6EAB-4E14-AD5F-2A67334D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6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C330-9B64-4D5F-B372-75820D4FCAD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53A-6EAB-4E14-AD5F-2A67334D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C330-9B64-4D5F-B372-75820D4FCAD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53A-6EAB-4E14-AD5F-2A67334D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5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C330-9B64-4D5F-B372-75820D4FCAD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53A-6EAB-4E14-AD5F-2A67334D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C330-9B64-4D5F-B372-75820D4FCAD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53A-6EAB-4E14-AD5F-2A67334D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0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C330-9B64-4D5F-B372-75820D4FCAD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153A-6EAB-4E14-AD5F-2A67334D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77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0F86-1413-48FF-9EC5-69E4C3710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Post mortem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D3498-AFD5-4E76-A16D-86C005510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Gerald A Washington II</a:t>
            </a:r>
          </a:p>
        </p:txBody>
      </p:sp>
    </p:spTree>
    <p:extLst>
      <p:ext uri="{BB962C8B-B14F-4D97-AF65-F5344CB8AC3E}">
        <p14:creationId xmlns:p14="http://schemas.microsoft.com/office/powerpoint/2010/main" val="1204227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3A19-C530-48E3-895D-DC2CBBE0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A462-E39B-40BF-8B7C-5D22EBA4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  <a:p>
            <a:pPr lvl="1"/>
            <a:r>
              <a:rPr lang="en-US" dirty="0"/>
              <a:t>From Java Console App to Unity/C#</a:t>
            </a:r>
          </a:p>
          <a:p>
            <a:pPr lvl="1"/>
            <a:r>
              <a:rPr lang="en-US" dirty="0"/>
              <a:t>A basic fighting game</a:t>
            </a:r>
          </a:p>
          <a:p>
            <a:pPr lvl="2"/>
            <a:r>
              <a:rPr lang="en-US" dirty="0"/>
              <a:t>Smooth Movement (though a little fast still)</a:t>
            </a:r>
          </a:p>
          <a:p>
            <a:pPr lvl="2"/>
            <a:r>
              <a:rPr lang="en-US" dirty="0"/>
              <a:t>Slight Character customization</a:t>
            </a:r>
          </a:p>
          <a:p>
            <a:r>
              <a:rPr lang="en-US" dirty="0"/>
              <a:t>2019</a:t>
            </a:r>
          </a:p>
          <a:p>
            <a:pPr lvl="1"/>
            <a:r>
              <a:rPr lang="en-US" dirty="0"/>
              <a:t>More levels</a:t>
            </a:r>
          </a:p>
          <a:p>
            <a:pPr lvl="2"/>
            <a:r>
              <a:rPr lang="en-US" dirty="0"/>
              <a:t>Uniqueness</a:t>
            </a:r>
          </a:p>
        </p:txBody>
      </p:sp>
    </p:spTree>
    <p:extLst>
      <p:ext uri="{BB962C8B-B14F-4D97-AF65-F5344CB8AC3E}">
        <p14:creationId xmlns:p14="http://schemas.microsoft.com/office/powerpoint/2010/main" val="239849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72E9-E2DE-4694-9A15-DDB69BA6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D793-1451-41EE-AF7F-CDE501D66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true failures, just small shortcomings…</a:t>
            </a:r>
          </a:p>
        </p:txBody>
      </p:sp>
    </p:spTree>
    <p:extLst>
      <p:ext uri="{BB962C8B-B14F-4D97-AF65-F5344CB8AC3E}">
        <p14:creationId xmlns:p14="http://schemas.microsoft.com/office/powerpoint/2010/main" val="418429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0F3E-2320-4A93-99CF-8DB01EB3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learned?</a:t>
            </a:r>
            <a:br>
              <a:rPr lang="en-US" dirty="0"/>
            </a:br>
            <a:r>
              <a:rPr lang="en-US" dirty="0"/>
              <a:t>What could have been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68C27-C2E4-42AD-823E-5DFF16FC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  <a:p>
            <a:pPr lvl="1"/>
            <a:r>
              <a:rPr lang="en-US" dirty="0"/>
              <a:t>Game Engine coding… is different than expected…</a:t>
            </a:r>
          </a:p>
          <a:p>
            <a:pPr lvl="2"/>
            <a:r>
              <a:rPr lang="en-US" dirty="0"/>
              <a:t>Scripts &amp; Engine</a:t>
            </a:r>
          </a:p>
          <a:p>
            <a:pPr lvl="1"/>
            <a:r>
              <a:rPr lang="en-US" dirty="0"/>
              <a:t>Time Management vs Quality</a:t>
            </a:r>
          </a:p>
          <a:p>
            <a:endParaRPr lang="en-US" dirty="0"/>
          </a:p>
          <a:p>
            <a:r>
              <a:rPr lang="en-US" dirty="0"/>
              <a:t>2019</a:t>
            </a:r>
          </a:p>
          <a:p>
            <a:pPr lvl="1"/>
            <a:r>
              <a:rPr lang="en-US" dirty="0"/>
              <a:t>PROPER TIME MANAGEMENT VS QUALITY</a:t>
            </a:r>
          </a:p>
        </p:txBody>
      </p:sp>
    </p:spTree>
    <p:extLst>
      <p:ext uri="{BB962C8B-B14F-4D97-AF65-F5344CB8AC3E}">
        <p14:creationId xmlns:p14="http://schemas.microsoft.com/office/powerpoint/2010/main" val="4273233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</TotalTime>
  <Words>80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Post mortem</vt:lpstr>
      <vt:lpstr>Successes</vt:lpstr>
      <vt:lpstr>Failures</vt:lpstr>
      <vt:lpstr>What was learned? What could have been better?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mortem</dc:title>
  <dc:creator>g wash</dc:creator>
  <cp:lastModifiedBy>g wash</cp:lastModifiedBy>
  <cp:revision>9</cp:revision>
  <dcterms:created xsi:type="dcterms:W3CDTF">2018-12-06T17:48:11Z</dcterms:created>
  <dcterms:modified xsi:type="dcterms:W3CDTF">2019-12-03T16:06:36Z</dcterms:modified>
</cp:coreProperties>
</file>