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0" r:id="rId3"/>
    <p:sldId id="265" r:id="rId4"/>
    <p:sldId id="257" r:id="rId5"/>
    <p:sldId id="266" r:id="rId6"/>
    <p:sldId id="258" r:id="rId7"/>
    <p:sldId id="259" r:id="rId8"/>
    <p:sldId id="260" r:id="rId9"/>
    <p:sldId id="261" r:id="rId10"/>
    <p:sldId id="262" r:id="rId11"/>
    <p:sldId id="267" r:id="rId12"/>
    <p:sldId id="264" r:id="rId13"/>
    <p:sldId id="268" r:id="rId14"/>
    <p:sldId id="269" r:id="rId15"/>
    <p:sldId id="273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-75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8405" cy="384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9AB5F-06E9-4442-A827-321CB3A01200}" type="datetimeFigureOut">
              <a:rPr lang="en-US" smtClean="0"/>
              <a:t>6/16/2014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E91D6-B113-43EA-8600-7DF35A6F01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9AB5F-06E9-4442-A827-321CB3A01200}" type="datetimeFigureOut">
              <a:rPr lang="en-US" smtClean="0"/>
              <a:t>6/16/2014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E91D6-B113-43EA-8600-7DF35A6F01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9AB5F-06E9-4442-A827-321CB3A01200}" type="datetimeFigureOut">
              <a:rPr lang="en-US" smtClean="0"/>
              <a:t>6/16/2014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E91D6-B113-43EA-8600-7DF35A6F01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9AB5F-06E9-4442-A827-321CB3A01200}" type="datetimeFigureOut">
              <a:rPr lang="en-US" smtClean="0"/>
              <a:t>6/16/2014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E91D6-B113-43EA-8600-7DF35A6F01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9AB5F-06E9-4442-A827-321CB3A01200}" type="datetimeFigureOut">
              <a:rPr lang="en-US" smtClean="0"/>
              <a:t>6/16/2014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E91D6-B113-43EA-8600-7DF35A6F01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9AB5F-06E9-4442-A827-321CB3A01200}" type="datetimeFigureOut">
              <a:rPr lang="en-US" smtClean="0"/>
              <a:t>6/16/2014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E91D6-B113-43EA-8600-7DF35A6F01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9AB5F-06E9-4442-A827-321CB3A01200}" type="datetimeFigureOut">
              <a:rPr lang="en-US" smtClean="0"/>
              <a:t>6/16/2014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E91D6-B113-43EA-8600-7DF35A6F01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9AB5F-06E9-4442-A827-321CB3A01200}" type="datetimeFigureOut">
              <a:rPr lang="en-US" smtClean="0"/>
              <a:t>6/16/2014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E91D6-B113-43EA-8600-7DF35A6F01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9AB5F-06E9-4442-A827-321CB3A01200}" type="datetimeFigureOut">
              <a:rPr lang="en-US" smtClean="0"/>
              <a:t>6/16/2014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E91D6-B113-43EA-8600-7DF35A6F01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9AB5F-06E9-4442-A827-321CB3A01200}" type="datetimeFigureOut">
              <a:rPr lang="en-US" smtClean="0"/>
              <a:t>6/16/2014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E91D6-B113-43EA-8600-7DF35A6F017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9AB5F-06E9-4442-A827-321CB3A01200}" type="datetimeFigureOut">
              <a:rPr lang="en-US" smtClean="0"/>
              <a:t>6/16/2014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6E91D6-B113-43EA-8600-7DF35A6F017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326E91D6-B113-43EA-8600-7DF35A6F017B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A3B9AB5F-06E9-4442-A827-321CB3A01200}" type="datetimeFigureOut">
              <a:rPr lang="en-US" smtClean="0"/>
              <a:t>6/16/2014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RA-UML/specification.gi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GRA-UML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Interim Progress Report</a:t>
            </a:r>
          </a:p>
          <a:p>
            <a:r>
              <a:rPr lang="en-US" dirty="0" smtClean="0"/>
              <a:t>June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7894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Communities and Interactions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9677" y="1442424"/>
            <a:ext cx="4215765" cy="583565"/>
          </a:xfrm>
          <a:prstGeom prst="rect">
            <a:avLst/>
          </a:prstGeom>
        </p:spPr>
      </p:pic>
      <p:pic>
        <p:nvPicPr>
          <p:cNvPr id="4" name="Picture 3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198"/>
          <a:stretch/>
        </p:blipFill>
        <p:spPr bwMode="auto">
          <a:xfrm>
            <a:off x="449165" y="2247313"/>
            <a:ext cx="7977383" cy="338516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846629" y="6006906"/>
            <a:ext cx="3407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Become Exchange Choreographies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0151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 SSP Specific Metadata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413" y="1166686"/>
            <a:ext cx="8521285" cy="527453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77772" y="6441217"/>
            <a:ext cx="3276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Populates output from “phase 1”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2912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Expansion of metadata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0677" y="1378634"/>
            <a:ext cx="10621108" cy="11169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2912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SIDD (Service Interface) Metadata</a:t>
            </a:r>
            <a:endParaRPr lang="en-US" sz="4000" dirty="0"/>
          </a:p>
        </p:txBody>
      </p:sp>
      <p:pic>
        <p:nvPicPr>
          <p:cNvPr id="3" name="Picture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820" y="1146003"/>
            <a:ext cx="9013654" cy="5381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976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Metadata plus PIM information is output to skeleton SSP information</a:t>
            </a:r>
          </a:p>
          <a:p>
            <a:r>
              <a:rPr lang="en-US" dirty="0" smtClean="0"/>
              <a:t>XSLT is then used to process these files to produce final SSP</a:t>
            </a:r>
          </a:p>
          <a:p>
            <a:r>
              <a:rPr lang="en-US" dirty="0" smtClean="0"/>
              <a:t>Developers will be able to “tune” phase 2 for use of other styles and technologies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8828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Metadata Model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1674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172825" cy="956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51110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733" y="0"/>
            <a:ext cx="9149733" cy="7751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793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RFP has been issued</a:t>
            </a:r>
          </a:p>
          <a:p>
            <a:r>
              <a:rPr lang="en-US" dirty="0" smtClean="0"/>
              <a:t>Submission team is developing specification</a:t>
            </a:r>
          </a:p>
          <a:p>
            <a:r>
              <a:rPr lang="en-US" dirty="0" smtClean="0"/>
              <a:t>Basic approach and sample models have been produced</a:t>
            </a:r>
          </a:p>
          <a:p>
            <a:r>
              <a:rPr lang="en-US" dirty="0" smtClean="0"/>
              <a:t>Details available on GIT site</a:t>
            </a:r>
          </a:p>
          <a:p>
            <a:pPr lvl="1"/>
            <a:r>
              <a:rPr lang="en-US" dirty="0" smtClean="0">
                <a:hlinkClick r:id="rId2"/>
              </a:rPr>
              <a:t>https://github.com/GRA-UML/specification.git</a:t>
            </a:r>
            <a:endParaRPr lang="en-US" dirty="0" smtClean="0"/>
          </a:p>
          <a:p>
            <a:r>
              <a:rPr lang="en-US" dirty="0" smtClean="0"/>
              <a:t>Participation and comments welcome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990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Provisioning a complete and conformant GRA service specification (SSP)</a:t>
            </a:r>
          </a:p>
          <a:p>
            <a:r>
              <a:rPr lang="en-US" dirty="0" smtClean="0"/>
              <a:t>Providing flexibility for the many possible variations in service technologies, standards and styles</a:t>
            </a:r>
          </a:p>
          <a:p>
            <a:r>
              <a:rPr lang="en-US" dirty="0" smtClean="0"/>
              <a:t>Allowing use of “normal” UML wherever possible</a:t>
            </a:r>
          </a:p>
          <a:p>
            <a:r>
              <a:rPr lang="en-US" dirty="0" smtClean="0"/>
              <a:t>Allow use of SoaML patterns without requiring SoaML stereotypes.</a:t>
            </a:r>
          </a:p>
        </p:txBody>
      </p:sp>
    </p:spTree>
    <p:extLst>
      <p:ext uri="{BB962C8B-B14F-4D97-AF65-F5344CB8AC3E}">
        <p14:creationId xmlns:p14="http://schemas.microsoft.com/office/powerpoint/2010/main" val="1207822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41212" cy="1143000"/>
          </a:xfrm>
        </p:spPr>
        <p:txBody>
          <a:bodyPr/>
          <a:lstStyle/>
          <a:p>
            <a:r>
              <a:rPr lang="en-US" dirty="0" smtClean="0"/>
              <a:t>Approach: 2 Phase Provisioning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4227" y="2263457"/>
            <a:ext cx="6648548" cy="298379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49528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UML PIM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097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Actors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04" y="1156945"/>
            <a:ext cx="7227058" cy="5215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619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cases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09" y="1643818"/>
            <a:ext cx="9158068" cy="448969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615396" y="6133514"/>
            <a:ext cx="1790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Real World Effect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823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Interfaces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032" y="1640595"/>
            <a:ext cx="8721968" cy="449113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700997" y="6131728"/>
            <a:ext cx="3884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Become WSDL port types and “Actions”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107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Ports on Components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662" y="1461061"/>
            <a:ext cx="7466209" cy="472872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843114" y="6256550"/>
            <a:ext cx="5419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Each component is a service, ports relate to WSDL ports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2911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30</TotalTime>
  <Words>186</Words>
  <Application>Microsoft Office PowerPoint</Application>
  <PresentationFormat>On-screen Show (4:3)</PresentationFormat>
  <Paragraphs>35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Adjacency</vt:lpstr>
      <vt:lpstr>GRA-UML</vt:lpstr>
      <vt:lpstr>Status</vt:lpstr>
      <vt:lpstr>Goals</vt:lpstr>
      <vt:lpstr>Approach: 2 Phase Provisioning</vt:lpstr>
      <vt:lpstr>The UML PIM</vt:lpstr>
      <vt:lpstr>Actors</vt:lpstr>
      <vt:lpstr>Use cases</vt:lpstr>
      <vt:lpstr>Interfaces</vt:lpstr>
      <vt:lpstr>Ports on Components</vt:lpstr>
      <vt:lpstr>Communities and Interactions</vt:lpstr>
      <vt:lpstr>GRA SSP Specific Metadata</vt:lpstr>
      <vt:lpstr>Expansion of metadata</vt:lpstr>
      <vt:lpstr>SIDD (Service Interface) Metadata</vt:lpstr>
      <vt:lpstr>Phases</vt:lpstr>
      <vt:lpstr>Metadata Model</vt:lpstr>
      <vt:lpstr>PowerPoint Presentation</vt:lpstr>
      <vt:lpstr>PowerPoint Presentation</vt:lpstr>
    </vt:vector>
  </TitlesOfParts>
  <Company>Model Driven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GRA-UML</dc:title>
  <dc:creator>Cory Casanave [18538]</dc:creator>
  <cp:lastModifiedBy>Cory Casanave [18538]</cp:lastModifiedBy>
  <cp:revision>10</cp:revision>
  <dcterms:created xsi:type="dcterms:W3CDTF">2014-06-16T17:49:15Z</dcterms:created>
  <dcterms:modified xsi:type="dcterms:W3CDTF">2014-06-16T18:19:18Z</dcterms:modified>
</cp:coreProperties>
</file>