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E654-41F2-4137-AA12-8023740195D5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6627" y="2790562"/>
            <a:ext cx="7727091" cy="3004758"/>
            <a:chOff x="506627" y="2790562"/>
            <a:chExt cx="7727091" cy="3004758"/>
          </a:xfrm>
        </p:grpSpPr>
        <p:sp>
          <p:nvSpPr>
            <p:cNvPr id="5" name="Flowchart: Multidocument 4"/>
            <p:cNvSpPr/>
            <p:nvPr/>
          </p:nvSpPr>
          <p:spPr>
            <a:xfrm>
              <a:off x="506627" y="2804984"/>
              <a:ext cx="1507524" cy="130981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GRA-UML Model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3657600" y="2804984"/>
              <a:ext cx="1507524" cy="112446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Annotated Skeleton SSP</a:t>
              </a:r>
              <a:endParaRPr lang="en-US" dirty="0"/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6726194" y="2804982"/>
              <a:ext cx="1507524" cy="112446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 SSP</a:t>
              </a:r>
              <a:endParaRPr lang="en-US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55062" y="4819136"/>
              <a:ext cx="1902941" cy="97618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Transformation Template</a:t>
              </a:r>
            </a:p>
            <a:p>
              <a:pPr algn="ctr"/>
              <a:r>
                <a:rPr lang="en-US" dirty="0" smtClean="0"/>
                <a:t>(XSLT+)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4151" y="2872944"/>
              <a:ext cx="1643449" cy="98853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QVT Pre-Provisioning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165124" y="2790562"/>
              <a:ext cx="1643449" cy="98853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XSLT </a:t>
              </a:r>
              <a:r>
                <a:rPr lang="en-US" dirty="0" smtClean="0"/>
                <a:t>Post-Provisioning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4306533" y="3886865"/>
              <a:ext cx="0" cy="9322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11362" y="4448433"/>
              <a:ext cx="121655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7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Model Driven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Steve Cook</cp:lastModifiedBy>
  <cp:revision>6</cp:revision>
  <dcterms:created xsi:type="dcterms:W3CDTF">2014-05-27T00:36:17Z</dcterms:created>
  <dcterms:modified xsi:type="dcterms:W3CDTF">2014-06-03T13:03:50Z</dcterms:modified>
</cp:coreProperties>
</file>