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E654-41F2-4137-AA12-8023740195D5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ADE-DD40-4580-BF85-2743564E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1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E654-41F2-4137-AA12-8023740195D5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ADE-DD40-4580-BF85-2743564E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8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E654-41F2-4137-AA12-8023740195D5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ADE-DD40-4580-BF85-2743564E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1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E654-41F2-4137-AA12-8023740195D5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ADE-DD40-4580-BF85-2743564E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E654-41F2-4137-AA12-8023740195D5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ADE-DD40-4580-BF85-2743564E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E654-41F2-4137-AA12-8023740195D5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ADE-DD40-4580-BF85-2743564E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4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E654-41F2-4137-AA12-8023740195D5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ADE-DD40-4580-BF85-2743564E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4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E654-41F2-4137-AA12-8023740195D5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ADE-DD40-4580-BF85-2743564E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E654-41F2-4137-AA12-8023740195D5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ADE-DD40-4580-BF85-2743564E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1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E654-41F2-4137-AA12-8023740195D5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ADE-DD40-4580-BF85-2743564E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0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E654-41F2-4137-AA12-8023740195D5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ADE-DD40-4580-BF85-2743564E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9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DE654-41F2-4137-AA12-8023740195D5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1AADE-DD40-4580-BF85-2743564E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24383" y="2804982"/>
            <a:ext cx="8318775" cy="3067865"/>
            <a:chOff x="324383" y="2804982"/>
            <a:chExt cx="8318775" cy="3067865"/>
          </a:xfrm>
        </p:grpSpPr>
        <p:sp>
          <p:nvSpPr>
            <p:cNvPr id="5" name="Flowchart: Multidocument 4"/>
            <p:cNvSpPr/>
            <p:nvPr/>
          </p:nvSpPr>
          <p:spPr>
            <a:xfrm>
              <a:off x="324383" y="2804982"/>
              <a:ext cx="1507524" cy="1309816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GRA-UML Model</a:t>
              </a:r>
              <a:endParaRPr lang="en-US" dirty="0"/>
            </a:p>
          </p:txBody>
        </p:sp>
        <p:sp>
          <p:nvSpPr>
            <p:cNvPr id="6" name="Flowchart: Multidocument 5"/>
            <p:cNvSpPr/>
            <p:nvPr/>
          </p:nvSpPr>
          <p:spPr>
            <a:xfrm>
              <a:off x="3657599" y="2804984"/>
              <a:ext cx="1643450" cy="1124465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Intermediate Format</a:t>
              </a:r>
              <a:endParaRPr lang="en-US" dirty="0"/>
            </a:p>
          </p:txBody>
        </p:sp>
        <p:sp>
          <p:nvSpPr>
            <p:cNvPr id="7" name="Flowchart: Multidocument 6"/>
            <p:cNvSpPr/>
            <p:nvPr/>
          </p:nvSpPr>
          <p:spPr>
            <a:xfrm>
              <a:off x="7135634" y="2804982"/>
              <a:ext cx="1507524" cy="1124465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Final SSP</a:t>
              </a:r>
              <a:endParaRPr lang="en-US" dirty="0"/>
            </a:p>
          </p:txBody>
        </p:sp>
        <p:sp>
          <p:nvSpPr>
            <p:cNvPr id="8" name="Flowchart: Document 7"/>
            <p:cNvSpPr/>
            <p:nvPr/>
          </p:nvSpPr>
          <p:spPr>
            <a:xfrm>
              <a:off x="3398108" y="4896663"/>
              <a:ext cx="1902941" cy="976184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Transformation Template</a:t>
              </a:r>
            </a:p>
            <a:p>
              <a:pPr algn="ctr"/>
              <a:r>
                <a:rPr lang="en-US" dirty="0" smtClean="0"/>
                <a:t>(XSLT+)</a:t>
              </a:r>
              <a:endParaRPr lang="en-US" dirty="0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1927475" y="2872944"/>
              <a:ext cx="1643449" cy="988539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QVT </a:t>
              </a:r>
              <a:r>
                <a:rPr lang="en-US" dirty="0" smtClean="0"/>
                <a:t>Phase-1</a:t>
              </a:r>
              <a:endParaRPr lang="en-US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5396617" y="2812173"/>
              <a:ext cx="1643449" cy="988539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XSLT </a:t>
              </a:r>
              <a:r>
                <a:rPr lang="en-US" dirty="0" smtClean="0"/>
                <a:t>Phase-2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6" idx="2"/>
              <a:endCxn id="8" idx="0"/>
            </p:cNvCxnSpPr>
            <p:nvPr/>
          </p:nvCxnSpPr>
          <p:spPr>
            <a:xfrm flipH="1">
              <a:off x="4349579" y="3886865"/>
              <a:ext cx="15464" cy="10097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11362" y="4448433"/>
              <a:ext cx="1216551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References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471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228300" y="233381"/>
            <a:ext cx="6730782" cy="6465711"/>
            <a:chOff x="1228300" y="233381"/>
            <a:chExt cx="6730782" cy="6465711"/>
          </a:xfrm>
        </p:grpSpPr>
        <p:grpSp>
          <p:nvGrpSpPr>
            <p:cNvPr id="5" name="Group 4"/>
            <p:cNvGrpSpPr/>
            <p:nvPr/>
          </p:nvGrpSpPr>
          <p:grpSpPr>
            <a:xfrm>
              <a:off x="1228300" y="233381"/>
              <a:ext cx="777922" cy="515949"/>
              <a:chOff x="1228299" y="971657"/>
              <a:chExt cx="777922" cy="515949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228299" y="1064525"/>
                <a:ext cx="777922" cy="423081"/>
              </a:xfrm>
              <a:prstGeom prst="rect">
                <a:avLst/>
              </a:prstGeom>
              <a:solidFill>
                <a:srgbClr val="EEF4A4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Trapezoid 3"/>
              <p:cNvSpPr/>
              <p:nvPr/>
            </p:nvSpPr>
            <p:spPr>
              <a:xfrm>
                <a:off x="1228299" y="971657"/>
                <a:ext cx="338137" cy="92868"/>
              </a:xfrm>
              <a:prstGeom prst="trapezoid">
                <a:avLst/>
              </a:prstGeom>
              <a:solidFill>
                <a:srgbClr val="EEF4A4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483892" y="914437"/>
              <a:ext cx="777922" cy="515949"/>
              <a:chOff x="1228299" y="971657"/>
              <a:chExt cx="777922" cy="515949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228299" y="1064525"/>
                <a:ext cx="777922" cy="423081"/>
              </a:xfrm>
              <a:prstGeom prst="rect">
                <a:avLst/>
              </a:prstGeom>
              <a:solidFill>
                <a:srgbClr val="EEF4A4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Trapezoid 7"/>
              <p:cNvSpPr/>
              <p:nvPr/>
            </p:nvSpPr>
            <p:spPr>
              <a:xfrm>
                <a:off x="1228299" y="971657"/>
                <a:ext cx="338137" cy="92868"/>
              </a:xfrm>
              <a:prstGeom prst="trapezoid">
                <a:avLst/>
              </a:prstGeom>
              <a:solidFill>
                <a:srgbClr val="EEF4A4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483892" y="3153024"/>
              <a:ext cx="777922" cy="515949"/>
              <a:chOff x="1228299" y="971657"/>
              <a:chExt cx="777922" cy="515949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228299" y="1064525"/>
                <a:ext cx="777922" cy="423081"/>
              </a:xfrm>
              <a:prstGeom prst="rect">
                <a:avLst/>
              </a:prstGeom>
              <a:solidFill>
                <a:srgbClr val="EEF4A4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Trapezoid 10"/>
              <p:cNvSpPr/>
              <p:nvPr/>
            </p:nvSpPr>
            <p:spPr>
              <a:xfrm>
                <a:off x="1228299" y="971657"/>
                <a:ext cx="338137" cy="92868"/>
              </a:xfrm>
              <a:prstGeom prst="trapezoid">
                <a:avLst/>
              </a:prstGeom>
              <a:solidFill>
                <a:srgbClr val="EEF4A4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239923" y="2555152"/>
              <a:ext cx="777922" cy="515949"/>
              <a:chOff x="1228299" y="971657"/>
              <a:chExt cx="777922" cy="515949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228299" y="1064525"/>
                <a:ext cx="777922" cy="423081"/>
              </a:xfrm>
              <a:prstGeom prst="rect">
                <a:avLst/>
              </a:prstGeom>
              <a:solidFill>
                <a:srgbClr val="EEF4A4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Trapezoid 13"/>
              <p:cNvSpPr/>
              <p:nvPr/>
            </p:nvSpPr>
            <p:spPr>
              <a:xfrm>
                <a:off x="1228299" y="971657"/>
                <a:ext cx="338137" cy="92868"/>
              </a:xfrm>
              <a:prstGeom prst="trapezoid">
                <a:avLst/>
              </a:prstGeom>
              <a:solidFill>
                <a:srgbClr val="EEF4A4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239923" y="1946335"/>
              <a:ext cx="777922" cy="515949"/>
              <a:chOff x="1228299" y="971657"/>
              <a:chExt cx="777922" cy="515949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228299" y="1064525"/>
                <a:ext cx="777922" cy="423081"/>
              </a:xfrm>
              <a:prstGeom prst="rect">
                <a:avLst/>
              </a:prstGeom>
              <a:solidFill>
                <a:srgbClr val="EEF4A4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Trapezoid 16"/>
              <p:cNvSpPr/>
              <p:nvPr/>
            </p:nvSpPr>
            <p:spPr>
              <a:xfrm>
                <a:off x="1228299" y="971657"/>
                <a:ext cx="338137" cy="92868"/>
              </a:xfrm>
              <a:prstGeom prst="trapezoid">
                <a:avLst/>
              </a:prstGeom>
              <a:solidFill>
                <a:srgbClr val="EEF4A4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854716" y="1430386"/>
              <a:ext cx="777922" cy="515949"/>
              <a:chOff x="1228299" y="971657"/>
              <a:chExt cx="777922" cy="515949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228299" y="1064525"/>
                <a:ext cx="777922" cy="423081"/>
              </a:xfrm>
              <a:prstGeom prst="rect">
                <a:avLst/>
              </a:prstGeom>
              <a:solidFill>
                <a:srgbClr val="EEF4A4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Trapezoid 19"/>
              <p:cNvSpPr/>
              <p:nvPr/>
            </p:nvSpPr>
            <p:spPr>
              <a:xfrm>
                <a:off x="1228299" y="971657"/>
                <a:ext cx="338137" cy="92868"/>
              </a:xfrm>
              <a:prstGeom prst="trapezoid">
                <a:avLst/>
              </a:prstGeom>
              <a:solidFill>
                <a:srgbClr val="EEF4A4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854716" y="6183143"/>
              <a:ext cx="777922" cy="515949"/>
              <a:chOff x="1228299" y="971657"/>
              <a:chExt cx="777922" cy="515949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228299" y="1064525"/>
                <a:ext cx="777922" cy="423081"/>
              </a:xfrm>
              <a:prstGeom prst="rect">
                <a:avLst/>
              </a:prstGeom>
              <a:solidFill>
                <a:srgbClr val="EEF4A4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Trapezoid 22"/>
              <p:cNvSpPr/>
              <p:nvPr/>
            </p:nvSpPr>
            <p:spPr>
              <a:xfrm>
                <a:off x="1228299" y="971657"/>
                <a:ext cx="338137" cy="92868"/>
              </a:xfrm>
              <a:prstGeom prst="trapezoid">
                <a:avLst/>
              </a:prstGeom>
              <a:solidFill>
                <a:srgbClr val="EEF4A4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841847" y="5574326"/>
              <a:ext cx="777922" cy="515949"/>
              <a:chOff x="1228299" y="971657"/>
              <a:chExt cx="777922" cy="515949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228299" y="1064525"/>
                <a:ext cx="777922" cy="423081"/>
              </a:xfrm>
              <a:prstGeom prst="rect">
                <a:avLst/>
              </a:prstGeom>
              <a:solidFill>
                <a:srgbClr val="EEF4A4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Trapezoid 25"/>
              <p:cNvSpPr/>
              <p:nvPr/>
            </p:nvSpPr>
            <p:spPr>
              <a:xfrm>
                <a:off x="1228299" y="971657"/>
                <a:ext cx="338137" cy="92868"/>
              </a:xfrm>
              <a:prstGeom prst="trapezoid">
                <a:avLst/>
              </a:prstGeom>
              <a:solidFill>
                <a:srgbClr val="EEF4A4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841847" y="4278731"/>
              <a:ext cx="777922" cy="515949"/>
              <a:chOff x="1228299" y="971657"/>
              <a:chExt cx="777922" cy="515949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228299" y="1064525"/>
                <a:ext cx="777922" cy="423081"/>
              </a:xfrm>
              <a:prstGeom prst="rect">
                <a:avLst/>
              </a:prstGeom>
              <a:solidFill>
                <a:srgbClr val="EEF4A4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1228299" y="971657"/>
                <a:ext cx="338137" cy="92868"/>
              </a:xfrm>
              <a:prstGeom prst="trapezoid">
                <a:avLst/>
              </a:prstGeom>
              <a:solidFill>
                <a:srgbClr val="EEF4A4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841847" y="3669914"/>
              <a:ext cx="777922" cy="515949"/>
              <a:chOff x="1228299" y="971657"/>
              <a:chExt cx="777922" cy="515949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228299" y="1064525"/>
                <a:ext cx="777922" cy="423081"/>
              </a:xfrm>
              <a:prstGeom prst="rect">
                <a:avLst/>
              </a:prstGeom>
              <a:solidFill>
                <a:srgbClr val="EEF4A4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Trapezoid 31"/>
              <p:cNvSpPr/>
              <p:nvPr/>
            </p:nvSpPr>
            <p:spPr>
              <a:xfrm>
                <a:off x="1228299" y="971657"/>
                <a:ext cx="338137" cy="92868"/>
              </a:xfrm>
              <a:prstGeom prst="trapezoid">
                <a:avLst/>
              </a:prstGeom>
              <a:solidFill>
                <a:srgbClr val="EEF4A4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2483892" y="5058377"/>
              <a:ext cx="777922" cy="515949"/>
              <a:chOff x="1228299" y="971657"/>
              <a:chExt cx="777922" cy="515949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228299" y="1064525"/>
                <a:ext cx="777922" cy="423081"/>
              </a:xfrm>
              <a:prstGeom prst="rect">
                <a:avLst/>
              </a:prstGeom>
              <a:solidFill>
                <a:srgbClr val="EEF4A4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Trapezoid 34"/>
              <p:cNvSpPr/>
              <p:nvPr/>
            </p:nvSpPr>
            <p:spPr>
              <a:xfrm>
                <a:off x="1228299" y="971657"/>
                <a:ext cx="338137" cy="92868"/>
              </a:xfrm>
              <a:prstGeom prst="trapezoid">
                <a:avLst/>
              </a:prstGeom>
              <a:solidFill>
                <a:srgbClr val="EEF4A4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997335" y="241250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root folder</a:t>
              </a:r>
              <a:endParaRPr lang="en-GB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46440" y="901100"/>
              <a:ext cx="946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artifacts</a:t>
              </a:r>
              <a:endParaRPr lang="en-GB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19769" y="1431456"/>
              <a:ext cx="1491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</a:t>
              </a:r>
              <a:r>
                <a:rPr lang="en-GB" dirty="0" smtClean="0"/>
                <a:t>ervice model</a:t>
              </a:r>
              <a:endParaRPr lang="en-GB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017845" y="2047588"/>
              <a:ext cx="1941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</a:t>
              </a:r>
              <a:r>
                <a:rPr lang="en-GB" dirty="0" smtClean="0"/>
                <a:t>nformation model</a:t>
              </a:r>
              <a:endParaRPr lang="en-GB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17844" y="2649775"/>
              <a:ext cx="1658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b</a:t>
              </a:r>
              <a:r>
                <a:rPr lang="en-GB" dirty="0" err="1" smtClean="0"/>
                <a:t>ehavior</a:t>
              </a:r>
              <a:r>
                <a:rPr lang="en-GB" dirty="0" smtClean="0"/>
                <a:t> model</a:t>
              </a:r>
              <a:endParaRPr lang="en-GB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233571" y="3161409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schemas</a:t>
              </a:r>
              <a:endParaRPr lang="en-GB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83877" y="3750676"/>
              <a:ext cx="1292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information</a:t>
              </a:r>
              <a:endParaRPr lang="en-GB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83877" y="4352827"/>
              <a:ext cx="2378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[SIP name and version]</a:t>
              </a:r>
              <a:endParaRPr lang="en-GB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84832" y="5705926"/>
              <a:ext cx="1292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information</a:t>
              </a:r>
              <a:endParaRPr lang="en-GB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84832" y="6308077"/>
              <a:ext cx="2332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[SIP name and version]</a:t>
              </a:r>
              <a:endParaRPr lang="en-GB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61814" y="5067310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samples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3529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41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Model Driven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 Casanave [18538]</dc:creator>
  <cp:lastModifiedBy>Steve Cook</cp:lastModifiedBy>
  <cp:revision>15</cp:revision>
  <dcterms:created xsi:type="dcterms:W3CDTF">2014-05-27T00:36:17Z</dcterms:created>
  <dcterms:modified xsi:type="dcterms:W3CDTF">2014-07-29T13:41:22Z</dcterms:modified>
</cp:coreProperties>
</file>