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5" autoAdjust="0"/>
    <p:restoredTop sz="94660"/>
  </p:normalViewPr>
  <p:slideViewPr>
    <p:cSldViewPr>
      <p:cViewPr varScale="1">
        <p:scale>
          <a:sx n="63" d="100"/>
          <a:sy n="63" d="100"/>
        </p:scale>
        <p:origin x="-96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361C-41ED-469B-B255-C9BB6BA78ECD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nl-NL" sz="7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Containing</a:t>
            </a:r>
            <a:endParaRPr lang="nl-NL" sz="7200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15616" y="3284984"/>
            <a:ext cx="6944816" cy="1752600"/>
          </a:xfrm>
        </p:spPr>
        <p:txBody>
          <a:bodyPr>
            <a:normAutofit fontScale="92500"/>
          </a:bodyPr>
          <a:lstStyle/>
          <a:p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Joshua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 </a:t>
            </a:r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Bergsma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, Remco de Bruin, </a:t>
            </a:r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Melinda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 de </a:t>
            </a:r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Roo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, Arjen Pander, Jeffrey Harders &amp; </a:t>
            </a:r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Yme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 van der Graaf</a:t>
            </a:r>
            <a:endParaRPr lang="nl-NL" dirty="0">
              <a:solidFill>
                <a:schemeClr val="tx1">
                  <a:lumMod val="95000"/>
                  <a:lumOff val="5000"/>
                </a:schemeClr>
              </a:solidFill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Analysis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</a:t>
            </a:r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client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  <p:pic>
        <p:nvPicPr>
          <p:cNvPr id="3074" name="Picture 2" descr="E:\Github\ContainingJ2P2P\Documentatie\Eindrapport\CD-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24745"/>
            <a:ext cx="9144000" cy="573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server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XML </a:t>
            </a:r>
            <a:r>
              <a:rPr lang="nl-NL" dirty="0" err="1" smtClean="0"/>
              <a:t>parser</a:t>
            </a:r>
            <a:endParaRPr lang="nl-NL" dirty="0" smtClean="0"/>
          </a:p>
          <a:p>
            <a:r>
              <a:rPr lang="nl-NL" dirty="0" err="1" smtClean="0"/>
              <a:t>Sync</a:t>
            </a:r>
            <a:endParaRPr lang="nl-NL" dirty="0" smtClean="0"/>
          </a:p>
          <a:p>
            <a:endParaRPr lang="nl-NL" dirty="0" smtClean="0"/>
          </a:p>
        </p:txBody>
      </p:sp>
      <p:pic>
        <p:nvPicPr>
          <p:cNvPr id="5" name="Afbeelding 4" descr="xm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3789040"/>
            <a:ext cx="1976223" cy="2293603"/>
          </a:xfrm>
          <a:prstGeom prst="rect">
            <a:avLst/>
          </a:prstGeom>
        </p:spPr>
      </p:pic>
      <p:pic>
        <p:nvPicPr>
          <p:cNvPr id="9218" name="Picture 2" descr="http://bigfamilylove.com/wp-content/uploads/heart-beat-thumb188774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548680"/>
            <a:ext cx="1993404" cy="199340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protocol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Send</a:t>
            </a:r>
            <a:r>
              <a:rPr lang="nl-NL" dirty="0" smtClean="0"/>
              <a:t> data</a:t>
            </a:r>
          </a:p>
          <a:p>
            <a:r>
              <a:rPr lang="nl-NL" dirty="0" err="1" smtClean="0"/>
              <a:t>Receive</a:t>
            </a:r>
            <a:r>
              <a:rPr lang="nl-NL" dirty="0" smtClean="0"/>
              <a:t> data</a:t>
            </a:r>
          </a:p>
          <a:p>
            <a:r>
              <a:rPr lang="nl-NL" dirty="0" err="1" smtClean="0"/>
              <a:t>Process</a:t>
            </a:r>
            <a:r>
              <a:rPr lang="nl-NL" dirty="0" smtClean="0"/>
              <a:t> data</a:t>
            </a:r>
          </a:p>
        </p:txBody>
      </p:sp>
      <p:pic>
        <p:nvPicPr>
          <p:cNvPr id="8194" name="Picture 2" descr="http://www.clarionenterprises.com/blog/wp-content/uploads/Giving-Receiving-iStock_000014925855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653136"/>
            <a:ext cx="2907362" cy="1926853"/>
          </a:xfrm>
          <a:prstGeom prst="rect">
            <a:avLst/>
          </a:prstGeom>
          <a:noFill/>
        </p:spPr>
      </p:pic>
      <p:pic>
        <p:nvPicPr>
          <p:cNvPr id="8196" name="Picture 4" descr="http://agmarketingconsulting.com/wp-content/uploads/2013/03/strategies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404664"/>
            <a:ext cx="2915816" cy="206111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Client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Receive</a:t>
            </a:r>
            <a:r>
              <a:rPr lang="nl-NL" dirty="0" smtClean="0"/>
              <a:t> data</a:t>
            </a:r>
          </a:p>
          <a:p>
            <a:r>
              <a:rPr lang="nl-NL" dirty="0" err="1" smtClean="0"/>
              <a:t>Process</a:t>
            </a:r>
            <a:r>
              <a:rPr lang="nl-NL" dirty="0" smtClean="0"/>
              <a:t> data</a:t>
            </a:r>
          </a:p>
          <a:p>
            <a:r>
              <a:rPr lang="nl-NL" dirty="0" err="1" smtClean="0"/>
              <a:t>Simulation</a:t>
            </a:r>
            <a:endParaRPr lang="nl-NL" dirty="0" smtClean="0"/>
          </a:p>
        </p:txBody>
      </p:sp>
      <p:pic>
        <p:nvPicPr>
          <p:cNvPr id="7170" name="Picture 2" descr="http://www.simulatorcentral.com/media/catalog/product/cache/1/image/9df78eab33525d08d6e5fb8d27136e95/p/c/pc_games-simulators-port_simulator-edition_hamburg-en-screenshots-b0058n610w.pt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332656"/>
            <a:ext cx="3152934" cy="1970584"/>
          </a:xfrm>
          <a:prstGeom prst="rect">
            <a:avLst/>
          </a:prstGeom>
          <a:noFill/>
        </p:spPr>
      </p:pic>
      <p:pic>
        <p:nvPicPr>
          <p:cNvPr id="7172" name="Picture 4" descr="http://www.portstrategy.com/__data/assets/image/0013/311413/varieties/carouse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653136"/>
            <a:ext cx="2886075" cy="169545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Management interface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pic>
        <p:nvPicPr>
          <p:cNvPr id="5" name="Tijdelijke aanduiding voor inhoud 4" descr="mi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07704" y="1844824"/>
            <a:ext cx="5423118" cy="3846103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Testing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Plan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endParaRPr lang="nl-NL" dirty="0" smtClean="0"/>
          </a:p>
          <a:p>
            <a:r>
              <a:rPr lang="nl-NL" dirty="0" err="1" smtClean="0"/>
              <a:t>Coverage</a:t>
            </a:r>
            <a:r>
              <a:rPr lang="nl-NL" dirty="0" smtClean="0"/>
              <a:t> tests</a:t>
            </a:r>
          </a:p>
          <a:p>
            <a:r>
              <a:rPr lang="nl-NL" dirty="0" smtClean="0"/>
              <a:t>DOM </a:t>
            </a:r>
            <a:r>
              <a:rPr lang="nl-NL" dirty="0" err="1" smtClean="0"/>
              <a:t>testing</a:t>
            </a:r>
            <a:endParaRPr lang="nl-NL" dirty="0" smtClean="0"/>
          </a:p>
          <a:p>
            <a:r>
              <a:rPr lang="nl-NL" dirty="0" smtClean="0"/>
              <a:t>Unit </a:t>
            </a:r>
            <a:r>
              <a:rPr lang="nl-NL" dirty="0" err="1" smtClean="0"/>
              <a:t>testing</a:t>
            </a:r>
            <a:endParaRPr lang="nl-NL" dirty="0" smtClean="0"/>
          </a:p>
          <a:p>
            <a:pPr lvl="1"/>
            <a:r>
              <a:rPr lang="nl-NL" dirty="0" err="1" smtClean="0"/>
              <a:t>JUnit</a:t>
            </a:r>
            <a:endParaRPr lang="nl-NL" dirty="0" smtClean="0"/>
          </a:p>
          <a:p>
            <a:endParaRPr lang="nl-NL" dirty="0" smtClean="0"/>
          </a:p>
        </p:txBody>
      </p:sp>
      <p:pic>
        <p:nvPicPr>
          <p:cNvPr id="1026" name="Picture 2" descr="junit-icrunched.jpeg (532×35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0923">
            <a:off x="3635896" y="2420888"/>
            <a:ext cx="50673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196" y="346354"/>
            <a:ext cx="8229600" cy="1143000"/>
          </a:xfrm>
        </p:spPr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Conclusion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pic>
        <p:nvPicPr>
          <p:cNvPr id="1027" name="Picture 3" descr="C:\Users\Arjen\Desktop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1775">
            <a:off x="3995936" y="2037285"/>
            <a:ext cx="28289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196" y="352818"/>
            <a:ext cx="8229600" cy="1143000"/>
          </a:xfrm>
        </p:spPr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Evaluation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pic>
        <p:nvPicPr>
          <p:cNvPr id="2050" name="Picture 2" descr="http://www.moonshadow.be/cms/images/tickbo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4769">
            <a:off x="1605811" y="2469323"/>
            <a:ext cx="4871432" cy="36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Tips 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&amp; </a:t>
            </a:r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questions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Tips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next</a:t>
            </a:r>
            <a:r>
              <a:rPr lang="nl-NL" dirty="0" smtClean="0"/>
              <a:t> </a:t>
            </a:r>
            <a:r>
              <a:rPr lang="nl-NL" dirty="0" err="1" smtClean="0"/>
              <a:t>Containing</a:t>
            </a:r>
            <a:r>
              <a:rPr lang="nl-NL" dirty="0" smtClean="0"/>
              <a:t> project</a:t>
            </a:r>
          </a:p>
        </p:txBody>
      </p:sp>
      <p:pic>
        <p:nvPicPr>
          <p:cNvPr id="1026" name="Picture 2" descr="http://askapsychicfree.com/f/Psychics-Questions-and-Answ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293096"/>
            <a:ext cx="2651787" cy="198884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Demonstration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gerian" pitchFamily="82" charset="0"/>
              </a:rPr>
              <a:t>Contents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nl-NL" sz="2200" dirty="0" err="1" smtClean="0"/>
              <a:t>Introduction</a:t>
            </a:r>
            <a:endParaRPr lang="nl-NL" sz="2200" dirty="0" smtClean="0"/>
          </a:p>
          <a:p>
            <a:r>
              <a:rPr lang="nl-NL" sz="2200" dirty="0" err="1" smtClean="0"/>
              <a:t>Process</a:t>
            </a:r>
            <a:endParaRPr lang="nl-NL" sz="2200" dirty="0" smtClean="0"/>
          </a:p>
          <a:p>
            <a:pPr lvl="1">
              <a:buFont typeface="Arial" pitchFamily="34" charset="0"/>
              <a:buChar char="•"/>
            </a:pPr>
            <a:r>
              <a:rPr lang="nl-NL" sz="2200" dirty="0" smtClean="0"/>
              <a:t>Allocation of </a:t>
            </a:r>
            <a:r>
              <a:rPr lang="nl-NL" sz="2200" dirty="0" err="1" smtClean="0"/>
              <a:t>roles</a:t>
            </a:r>
            <a:r>
              <a:rPr lang="nl-NL" sz="2200" dirty="0" smtClean="0"/>
              <a:t> &amp; </a:t>
            </a:r>
            <a:r>
              <a:rPr lang="nl-NL" sz="2200" dirty="0" err="1" smtClean="0"/>
              <a:t>responsibilities</a:t>
            </a:r>
            <a:endParaRPr lang="nl-NL" sz="2200" dirty="0" smtClean="0"/>
          </a:p>
          <a:p>
            <a:pPr lvl="1">
              <a:buFont typeface="Arial" pitchFamily="34" charset="0"/>
              <a:buChar char="•"/>
            </a:pPr>
            <a:r>
              <a:rPr lang="nl-NL" sz="2200" dirty="0" err="1" smtClean="0"/>
              <a:t>Approach</a:t>
            </a:r>
            <a:endParaRPr lang="nl-NL" sz="2200" dirty="0" smtClean="0"/>
          </a:p>
          <a:p>
            <a:r>
              <a:rPr lang="nl-NL" sz="2200" dirty="0" err="1" smtClean="0"/>
              <a:t>Analysis</a:t>
            </a:r>
            <a:endParaRPr lang="nl-NL" sz="2200" dirty="0" smtClean="0"/>
          </a:p>
          <a:p>
            <a:pPr lvl="1">
              <a:buFont typeface="Arial" pitchFamily="34" charset="0"/>
              <a:buChar char="•"/>
            </a:pPr>
            <a:r>
              <a:rPr lang="nl-NL" sz="2200" dirty="0" smtClean="0"/>
              <a:t>Server</a:t>
            </a:r>
          </a:p>
          <a:p>
            <a:pPr lvl="1">
              <a:buFont typeface="Arial" pitchFamily="34" charset="0"/>
              <a:buChar char="•"/>
            </a:pPr>
            <a:r>
              <a:rPr lang="nl-NL" sz="2200" dirty="0" smtClean="0"/>
              <a:t>Protocol</a:t>
            </a:r>
          </a:p>
          <a:p>
            <a:pPr lvl="1">
              <a:buFont typeface="Arial" pitchFamily="34" charset="0"/>
              <a:buChar char="•"/>
            </a:pPr>
            <a:r>
              <a:rPr lang="nl-NL" sz="2200" dirty="0" smtClean="0"/>
              <a:t>Client</a:t>
            </a:r>
            <a:endParaRPr lang="nl-NL" sz="2200" dirty="0" smtClean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defRPr/>
            </a:pPr>
            <a:r>
              <a:rPr lang="nl-NL" sz="2200" dirty="0" smtClean="0"/>
              <a:t>Server</a:t>
            </a:r>
          </a:p>
          <a:p>
            <a:pPr lvl="0">
              <a:defRPr/>
            </a:pPr>
            <a:r>
              <a:rPr lang="nl-NL" sz="2200" dirty="0" smtClean="0"/>
              <a:t>Protocol</a:t>
            </a:r>
            <a:endParaRPr lang="nl-NL" sz="2200" dirty="0" smtClean="0"/>
          </a:p>
          <a:p>
            <a:pPr lvl="0">
              <a:defRPr/>
            </a:pPr>
            <a:r>
              <a:rPr lang="nl-NL" sz="2200" dirty="0" err="1" smtClean="0"/>
              <a:t>Client</a:t>
            </a:r>
            <a:endParaRPr lang="nl-NL" sz="2200" dirty="0"/>
          </a:p>
          <a:p>
            <a:r>
              <a:rPr lang="nl-NL" sz="2200" dirty="0" smtClean="0"/>
              <a:t>Management </a:t>
            </a:r>
            <a:r>
              <a:rPr lang="nl-NL" sz="2200" dirty="0"/>
              <a:t>interface</a:t>
            </a:r>
          </a:p>
          <a:p>
            <a:r>
              <a:rPr lang="nl-NL" sz="2200" dirty="0" err="1" smtClean="0"/>
              <a:t>Testing</a:t>
            </a:r>
            <a:endParaRPr lang="nl-NL" sz="2200" dirty="0" smtClean="0"/>
          </a:p>
          <a:p>
            <a:r>
              <a:rPr lang="nl-NL" sz="2200" dirty="0" err="1" smtClean="0"/>
              <a:t>Conclusion</a:t>
            </a:r>
            <a:endParaRPr lang="nl-NL" sz="2200" dirty="0" smtClean="0"/>
          </a:p>
          <a:p>
            <a:r>
              <a:rPr lang="nl-NL" sz="2200" dirty="0" err="1" smtClean="0"/>
              <a:t>Evaluation</a:t>
            </a:r>
            <a:endParaRPr lang="nl-NL" sz="2200" dirty="0" smtClean="0"/>
          </a:p>
          <a:p>
            <a:r>
              <a:rPr lang="nl-NL" sz="2200" dirty="0" smtClean="0"/>
              <a:t>Tips &amp; </a:t>
            </a:r>
            <a:r>
              <a:rPr lang="nl-NL" sz="2200" dirty="0" err="1" smtClean="0"/>
              <a:t>questions</a:t>
            </a:r>
            <a:endParaRPr lang="nl-NL" sz="2200" dirty="0" smtClean="0"/>
          </a:p>
          <a:p>
            <a:r>
              <a:rPr lang="nl-NL" sz="2200" dirty="0" err="1" smtClean="0"/>
              <a:t>Demonstration</a:t>
            </a:r>
            <a:endParaRPr lang="nl-NL" sz="2200" dirty="0"/>
          </a:p>
          <a:p>
            <a:endParaRPr lang="nl-N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introduction</a:t>
            </a:r>
            <a:endParaRPr lang="nl-NL" sz="6000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8" name="Tijdelijke aanduiding voor inhoud 7"/>
          <p:cNvSpPr>
            <a:spLocks noGrp="1"/>
          </p:cNvSpPr>
          <p:nvPr>
            <p:ph sz="half" idx="1"/>
          </p:nvPr>
        </p:nvSpPr>
        <p:spPr>
          <a:xfrm>
            <a:off x="893440" y="1628800"/>
            <a:ext cx="4038600" cy="4525963"/>
          </a:xfrm>
        </p:spPr>
        <p:txBody>
          <a:bodyPr/>
          <a:lstStyle/>
          <a:p>
            <a:pPr>
              <a:buNone/>
            </a:pPr>
            <a:endParaRPr lang="nl-NL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  <a:p>
            <a:pPr>
              <a:buNone/>
            </a:pPr>
            <a:r>
              <a:rPr lang="nl-N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Project </a:t>
            </a:r>
            <a:r>
              <a:rPr lang="nl-NL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members</a:t>
            </a:r>
            <a:endParaRPr lang="nl-NL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  <a:p>
            <a:pPr lvl="1"/>
            <a:r>
              <a:rPr lang="nl-NL" dirty="0" err="1" smtClean="0"/>
              <a:t>Joshua</a:t>
            </a:r>
            <a:r>
              <a:rPr lang="nl-NL" dirty="0" smtClean="0"/>
              <a:t> </a:t>
            </a:r>
            <a:r>
              <a:rPr lang="nl-NL" dirty="0" err="1" smtClean="0"/>
              <a:t>Bergsma</a:t>
            </a:r>
            <a:endParaRPr lang="nl-NL" dirty="0" smtClean="0"/>
          </a:p>
          <a:p>
            <a:pPr lvl="1"/>
            <a:r>
              <a:rPr lang="nl-NL" dirty="0" smtClean="0"/>
              <a:t>Remco de Bruin</a:t>
            </a:r>
          </a:p>
          <a:p>
            <a:pPr lvl="1"/>
            <a:r>
              <a:rPr lang="nl-NL" dirty="0" err="1" smtClean="0"/>
              <a:t>Melinda</a:t>
            </a:r>
            <a:r>
              <a:rPr lang="nl-NL" dirty="0" smtClean="0"/>
              <a:t> de </a:t>
            </a:r>
            <a:r>
              <a:rPr lang="nl-NL" dirty="0" err="1" smtClean="0"/>
              <a:t>Roo</a:t>
            </a:r>
            <a:endParaRPr lang="nl-NL" dirty="0" smtClean="0"/>
          </a:p>
          <a:p>
            <a:pPr lvl="1"/>
            <a:r>
              <a:rPr lang="nl-NL" dirty="0" smtClean="0"/>
              <a:t>Arjen Pander</a:t>
            </a:r>
          </a:p>
          <a:p>
            <a:pPr lvl="1"/>
            <a:r>
              <a:rPr lang="nl-NL" dirty="0" smtClean="0"/>
              <a:t>Jeffrey Harders</a:t>
            </a:r>
          </a:p>
          <a:p>
            <a:pPr lvl="1"/>
            <a:r>
              <a:rPr lang="nl-NL" dirty="0" err="1" smtClean="0"/>
              <a:t>Yme</a:t>
            </a:r>
            <a:r>
              <a:rPr lang="nl-NL" dirty="0" smtClean="0"/>
              <a:t> van der Graaf</a:t>
            </a:r>
            <a:endParaRPr lang="nl-NL" dirty="0"/>
          </a:p>
        </p:txBody>
      </p:sp>
      <p:pic>
        <p:nvPicPr>
          <p:cNvPr id="10" name="Tijdelijke aanduiding voor inhoud 9" descr="1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860032" y="1484784"/>
            <a:ext cx="3168351" cy="3168351"/>
          </a:xfrm>
        </p:spPr>
      </p:pic>
      <p:pic>
        <p:nvPicPr>
          <p:cNvPr id="4100" name="Picture 4" descr="http://www.centrog.com/technology/images/java_logoTranspar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2852936"/>
            <a:ext cx="4171950" cy="25527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assignment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Port of Rotterdam</a:t>
            </a:r>
          </a:p>
          <a:p>
            <a:r>
              <a:rPr lang="nl-NL" dirty="0" smtClean="0"/>
              <a:t>Controller &amp; Simulator</a:t>
            </a:r>
          </a:p>
          <a:p>
            <a:r>
              <a:rPr lang="nl-NL" dirty="0" smtClean="0"/>
              <a:t>Management Interface</a:t>
            </a:r>
          </a:p>
        </p:txBody>
      </p:sp>
      <p:pic>
        <p:nvPicPr>
          <p:cNvPr id="17" name="Afbeelding 16" descr="container.jpg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192912">
            <a:off x="5838527" y="3610518"/>
            <a:ext cx="3084201" cy="1841828"/>
          </a:xfrm>
          <a:prstGeom prst="rect">
            <a:avLst/>
          </a:prstGeom>
        </p:spPr>
      </p:pic>
      <p:pic>
        <p:nvPicPr>
          <p:cNvPr id="20" name="Afbeelding 19" descr="jmonkey.jpg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6136" y="980728"/>
            <a:ext cx="2857500" cy="2857500"/>
          </a:xfrm>
          <a:prstGeom prst="rect">
            <a:avLst/>
          </a:prstGeom>
        </p:spPr>
      </p:pic>
      <p:pic>
        <p:nvPicPr>
          <p:cNvPr id="19" name="Afbeelding 18" descr="train.jpg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908213">
            <a:off x="4060620" y="3643604"/>
            <a:ext cx="4566295" cy="2549277"/>
          </a:xfrm>
          <a:prstGeom prst="rect">
            <a:avLst/>
          </a:prstGeom>
        </p:spPr>
      </p:pic>
      <p:pic>
        <p:nvPicPr>
          <p:cNvPr id="15" name="Afbeelding 14" descr="astah.gif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2120" y="5373216"/>
            <a:ext cx="26670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Afbeelding 17" descr="crane.jpg"/>
          <p:cNvPicPr/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1960" y="2132856"/>
            <a:ext cx="3089920" cy="226771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Allocation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of </a:t>
            </a:r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roles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&amp; </a:t>
            </a:r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responsibilities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Manager</a:t>
            </a:r>
          </a:p>
          <a:p>
            <a:r>
              <a:rPr lang="nl-NL" dirty="0" err="1" smtClean="0"/>
              <a:t>Documentarian</a:t>
            </a:r>
            <a:endParaRPr lang="nl-NL" dirty="0" smtClean="0"/>
          </a:p>
          <a:p>
            <a:r>
              <a:rPr lang="nl-NL" dirty="0" err="1" smtClean="0"/>
              <a:t>Secretary</a:t>
            </a:r>
            <a:endParaRPr lang="nl-NL" dirty="0"/>
          </a:p>
        </p:txBody>
      </p:sp>
      <p:pic>
        <p:nvPicPr>
          <p:cNvPr id="14338" name="Picture 2" descr="http://www.dorpshuisdevang.nl/pics/bestuu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149080"/>
            <a:ext cx="3171825" cy="22764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Approach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Analysing</a:t>
            </a:r>
            <a:r>
              <a:rPr lang="nl-NL" dirty="0" smtClean="0"/>
              <a:t> the project</a:t>
            </a:r>
          </a:p>
          <a:p>
            <a:r>
              <a:rPr lang="nl-NL" dirty="0" smtClean="0"/>
              <a:t>Plan</a:t>
            </a:r>
          </a:p>
          <a:p>
            <a:r>
              <a:rPr lang="nl-NL" dirty="0" err="1" smtClean="0"/>
              <a:t>Assign</a:t>
            </a:r>
            <a:r>
              <a:rPr lang="nl-NL" dirty="0" smtClean="0"/>
              <a:t> </a:t>
            </a:r>
            <a:r>
              <a:rPr lang="nl-NL" dirty="0" err="1" smtClean="0"/>
              <a:t>roles</a:t>
            </a:r>
            <a:r>
              <a:rPr lang="nl-NL" dirty="0" smtClean="0"/>
              <a:t>/</a:t>
            </a:r>
            <a:r>
              <a:rPr lang="nl-NL" dirty="0" err="1" smtClean="0"/>
              <a:t>tasks</a:t>
            </a:r>
            <a:endParaRPr lang="nl-NL" dirty="0" smtClean="0"/>
          </a:p>
        </p:txBody>
      </p:sp>
      <p:pic>
        <p:nvPicPr>
          <p:cNvPr id="13314" name="Picture 2" descr="http://entrepreneursystems.com/businessblog/wp-content/uploads/2010/05/plann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581128"/>
            <a:ext cx="2265713" cy="1800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Analysis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Java</a:t>
            </a:r>
          </a:p>
          <a:p>
            <a:r>
              <a:rPr lang="nl-NL" dirty="0" err="1" smtClean="0"/>
              <a:t>Used</a:t>
            </a:r>
            <a:r>
              <a:rPr lang="nl-NL" dirty="0" smtClean="0"/>
              <a:t> tools</a:t>
            </a:r>
          </a:p>
        </p:txBody>
      </p:sp>
      <p:pic>
        <p:nvPicPr>
          <p:cNvPr id="4098" name="Picture 2" descr="http://www.thetinylife.com/wp-content/uploads/2010/05/tool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365104"/>
            <a:ext cx="2376264" cy="1995072"/>
          </a:xfrm>
          <a:prstGeom prst="rect">
            <a:avLst/>
          </a:prstGeom>
          <a:noFill/>
        </p:spPr>
      </p:pic>
      <p:pic>
        <p:nvPicPr>
          <p:cNvPr id="6" name="Picture 4" descr="http://www.centrog.com/technology/images/java_logoTranspar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980728"/>
            <a:ext cx="2759733" cy="168860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Analysis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server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pic>
        <p:nvPicPr>
          <p:cNvPr id="1026" name="Picture 2" descr="E:\Github\ContainingJ2P2P\Documentatie\Eindrapport\CD-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" y="1124743"/>
            <a:ext cx="9127030" cy="57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Analysis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protocol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  <p:pic>
        <p:nvPicPr>
          <p:cNvPr id="2050" name="Picture 2" descr="E:\Github\ContainingJ2P2P\Documentatie\Eindrapport\CD-Protoc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96752"/>
            <a:ext cx="9144000" cy="566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3570</TotalTime>
  <Words>142</Words>
  <Application>Microsoft Office PowerPoint</Application>
  <PresentationFormat>On-screen Show (4:3)</PresentationFormat>
  <Paragraphs>81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Office-thema</vt:lpstr>
      <vt:lpstr>Containing</vt:lpstr>
      <vt:lpstr>Contents</vt:lpstr>
      <vt:lpstr>introduction</vt:lpstr>
      <vt:lpstr>assignment</vt:lpstr>
      <vt:lpstr>Allocation of roles &amp; responsibilities</vt:lpstr>
      <vt:lpstr>Approach</vt:lpstr>
      <vt:lpstr>Analysis</vt:lpstr>
      <vt:lpstr>Analysis server</vt:lpstr>
      <vt:lpstr>Analysis protocol</vt:lpstr>
      <vt:lpstr>Analysis client</vt:lpstr>
      <vt:lpstr>server</vt:lpstr>
      <vt:lpstr>protocol</vt:lpstr>
      <vt:lpstr>Client</vt:lpstr>
      <vt:lpstr>Management interface</vt:lpstr>
      <vt:lpstr>Testing</vt:lpstr>
      <vt:lpstr>Conclusion</vt:lpstr>
      <vt:lpstr>Evaluation</vt:lpstr>
      <vt:lpstr>Tips &amp; questions</vt:lpstr>
      <vt:lpstr>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Containing</dc:title>
  <dc:creator>Melinda de Roo</dc:creator>
  <cp:lastModifiedBy>Arjen</cp:lastModifiedBy>
  <cp:revision>69</cp:revision>
  <dcterms:created xsi:type="dcterms:W3CDTF">2013-12-17T09:47:11Z</dcterms:created>
  <dcterms:modified xsi:type="dcterms:W3CDTF">2014-01-15T09:51:16Z</dcterms:modified>
</cp:coreProperties>
</file>