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4660"/>
  </p:normalViewPr>
  <p:slideViewPr>
    <p:cSldViewPr>
      <p:cViewPr varScale="1">
        <p:scale>
          <a:sx n="87" d="100"/>
          <a:sy n="87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pPr/>
              <a:t>14-1-2014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Remco de Bruin,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Arjen Pander, Jeffrey Harders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3074" name="Picture 2" descr="E:\Github\ContainingJ2P2P\Documentatie\Eindrapport\CD-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5"/>
            <a:ext cx="9144000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XML </a:t>
            </a:r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err="1" smtClean="0"/>
              <a:t>Sync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5" name="Afbeelding 4" descr="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89040"/>
            <a:ext cx="1976223" cy="2293603"/>
          </a:xfrm>
          <a:prstGeom prst="rect">
            <a:avLst/>
          </a:prstGeom>
        </p:spPr>
      </p:pic>
      <p:pic>
        <p:nvPicPr>
          <p:cNvPr id="9218" name="Picture 2" descr="http://bigfamilylove.com/wp-content/uploads/heart-beat-thumb18877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48680"/>
            <a:ext cx="1993404" cy="199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Send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</p:txBody>
      </p:sp>
      <p:pic>
        <p:nvPicPr>
          <p:cNvPr id="8194" name="Picture 2" descr="http://www.clarionenterprises.com/blog/wp-content/uploads/Giving-Receiving-iStock_000014925855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2907362" cy="1926853"/>
          </a:xfrm>
          <a:prstGeom prst="rect">
            <a:avLst/>
          </a:prstGeom>
          <a:noFill/>
        </p:spPr>
      </p:pic>
      <p:pic>
        <p:nvPicPr>
          <p:cNvPr id="8196" name="Picture 4" descr="http://agmarketingconsulting.com/wp-content/uploads/2013/03/strategie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2915816" cy="20611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Simulation</a:t>
            </a:r>
            <a:endParaRPr lang="nl-NL" dirty="0" smtClean="0"/>
          </a:p>
        </p:txBody>
      </p:sp>
      <p:pic>
        <p:nvPicPr>
          <p:cNvPr id="7170" name="Picture 2" descr="http://www.simulatorcentral.com/media/catalog/product/cache/1/image/9df78eab33525d08d6e5fb8d27136e95/p/c/pc_games-simulators-port_simulator-edition_hamburg-en-screenshots-b0058n610w.pt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2656"/>
            <a:ext cx="3152934" cy="1970584"/>
          </a:xfrm>
          <a:prstGeom prst="rect">
            <a:avLst/>
          </a:prstGeom>
          <a:noFill/>
        </p:spPr>
      </p:pic>
      <p:pic>
        <p:nvPicPr>
          <p:cNvPr id="7172" name="Picture 4" descr="http://www.portstrategy.com/__data/assets/image/0013/311413/varieties/carous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2886075" cy="16954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Management interface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Tijdelijke aanduiding voor inhoud 4" descr="m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844824"/>
            <a:ext cx="5423118" cy="384610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Testing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Coverage</a:t>
            </a:r>
            <a:r>
              <a:rPr lang="nl-NL" dirty="0" smtClean="0"/>
              <a:t> tests</a:t>
            </a:r>
          </a:p>
          <a:p>
            <a:r>
              <a:rPr lang="nl-NL" dirty="0" smtClean="0"/>
              <a:t>DOM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err="1" smtClean="0"/>
              <a:t>JUnit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346354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Conclusion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7" name="Picture 3" descr="C:\Users\Arje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132856"/>
            <a:ext cx="28289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Evaluation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Tips 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questions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next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project</a:t>
            </a:r>
          </a:p>
        </p:txBody>
      </p:sp>
      <p:pic>
        <p:nvPicPr>
          <p:cNvPr id="1026" name="Picture 2" descr="http://askapsychicfree.com/f/Psychics-Questions-and-Ans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Demonstration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</a:p>
          <a:p>
            <a:r>
              <a:rPr lang="nl-NL" sz="2200" dirty="0" smtClean="0"/>
              <a:t>Server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 smtClean="0"/>
              <a:t>Protocol</a:t>
            </a:r>
          </a:p>
          <a:p>
            <a:pPr lvl="0">
              <a:defRPr/>
            </a:pPr>
            <a:r>
              <a:rPr lang="nl-NL" sz="2200" dirty="0" err="1" smtClean="0"/>
              <a:t>Client</a:t>
            </a:r>
            <a:endParaRPr lang="nl-NL" sz="2200" dirty="0"/>
          </a:p>
          <a:p>
            <a:r>
              <a:rPr lang="nl-NL" sz="2200" dirty="0" smtClean="0"/>
              <a:t>Management </a:t>
            </a:r>
            <a:r>
              <a:rPr lang="nl-NL" sz="2200" dirty="0"/>
              <a:t>interface</a:t>
            </a:r>
          </a:p>
          <a:p>
            <a:r>
              <a:rPr lang="nl-NL" sz="2200" dirty="0" err="1" smtClean="0"/>
              <a:t>Testing</a:t>
            </a:r>
            <a:endParaRPr lang="nl-NL" sz="2200" dirty="0" smtClean="0"/>
          </a:p>
          <a:p>
            <a:r>
              <a:rPr lang="nl-NL" sz="2200" dirty="0" err="1" smtClean="0"/>
              <a:t>Conclusion</a:t>
            </a:r>
            <a:endParaRPr lang="nl-NL" sz="2200" dirty="0" smtClean="0"/>
          </a:p>
          <a:p>
            <a:r>
              <a:rPr lang="nl-NL" sz="2200" dirty="0" err="1" smtClean="0"/>
              <a:t>Evaluation</a:t>
            </a:r>
            <a:endParaRPr lang="nl-NL" sz="2200" dirty="0" smtClean="0"/>
          </a:p>
          <a:p>
            <a:r>
              <a:rPr lang="nl-NL" sz="2200" dirty="0" smtClean="0"/>
              <a:t>Tips &amp; </a:t>
            </a:r>
            <a:r>
              <a:rPr lang="nl-NL" sz="2200" dirty="0" err="1" smtClean="0"/>
              <a:t>questions</a:t>
            </a:r>
            <a:endParaRPr lang="nl-NL" sz="2200" dirty="0" smtClean="0"/>
          </a:p>
          <a:p>
            <a:r>
              <a:rPr lang="nl-NL" sz="2200" dirty="0" err="1" smtClean="0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 smtClean="0"/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smtClean="0"/>
              <a:t>Jeffrey Harders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Port of Rotterdam</a:t>
            </a:r>
          </a:p>
          <a:p>
            <a:r>
              <a:rPr lang="nl-NL" dirty="0" smtClean="0"/>
              <a:t>Controller &amp; Simulator</a:t>
            </a:r>
          </a:p>
          <a:p>
            <a:r>
              <a:rPr lang="nl-NL" dirty="0" smtClean="0"/>
              <a:t>Management </a:t>
            </a:r>
            <a:r>
              <a:rPr lang="nl-NL" dirty="0" smtClean="0"/>
              <a:t>Interface</a:t>
            </a:r>
            <a:endParaRPr lang="nl-NL" dirty="0" smtClean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" name="Afbeelding 16" descr="container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5838527" y="3610518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980728"/>
            <a:ext cx="2857500" cy="2857500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060620" y="3643604"/>
            <a:ext cx="4566295" cy="2549277"/>
          </a:xfrm>
          <a:prstGeom prst="rect">
            <a:avLst/>
          </a:prstGeom>
        </p:spPr>
      </p:pic>
      <p:pic>
        <p:nvPicPr>
          <p:cNvPr id="15" name="Afbeelding 14" descr="astah.g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5373216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2132856"/>
            <a:ext cx="3089920" cy="22677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Allocation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of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roles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responsibilities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Manager</a:t>
            </a:r>
          </a:p>
          <a:p>
            <a:r>
              <a:rPr lang="nl-NL" dirty="0" err="1" smtClean="0"/>
              <a:t>Documentarian</a:t>
            </a:r>
            <a:endParaRPr lang="nl-NL" dirty="0" smtClean="0"/>
          </a:p>
          <a:p>
            <a:r>
              <a:rPr lang="nl-NL" dirty="0" err="1" smtClean="0"/>
              <a:t>Secretary</a:t>
            </a:r>
            <a:endParaRPr lang="nl-NL" dirty="0"/>
          </a:p>
        </p:txBody>
      </p:sp>
      <p:pic>
        <p:nvPicPr>
          <p:cNvPr id="14338" name="Picture 2" descr="http://www.dorpshuisdevang.nl/pics/bestuu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3171825" cy="2276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Approach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the project</a:t>
            </a:r>
          </a:p>
          <a:p>
            <a:r>
              <a:rPr lang="nl-NL" dirty="0" smtClean="0"/>
              <a:t>Plan</a:t>
            </a:r>
          </a:p>
          <a:p>
            <a:r>
              <a:rPr lang="nl-NL" dirty="0" err="1" smtClean="0"/>
              <a:t>Assign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/</a:t>
            </a:r>
            <a:r>
              <a:rPr lang="nl-NL" dirty="0" err="1" smtClean="0"/>
              <a:t>tasks</a:t>
            </a:r>
            <a:endParaRPr lang="nl-NL" dirty="0" smtClean="0"/>
          </a:p>
        </p:txBody>
      </p:sp>
      <p:pic>
        <p:nvPicPr>
          <p:cNvPr id="13314" name="Picture 2" descr="http://entrepreneursystems.com/businessblog/wp-content/uploads/2010/05/plan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2265713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tools</a:t>
            </a:r>
          </a:p>
        </p:txBody>
      </p:sp>
      <p:pic>
        <p:nvPicPr>
          <p:cNvPr id="4098" name="Picture 2" descr="http://www.thetinylife.com/wp-content/uploads/2010/05/too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2376264" cy="1995072"/>
          </a:xfrm>
          <a:prstGeom prst="rect">
            <a:avLst/>
          </a:prstGeom>
          <a:noFill/>
        </p:spPr>
      </p:pic>
      <p:pic>
        <p:nvPicPr>
          <p:cNvPr id="6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980728"/>
            <a:ext cx="2759733" cy="16886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6" name="Picture 2" descr="E:\Github\ContainingJ2P2P\Documentatie\Eindrapport\CD-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" y="1124743"/>
            <a:ext cx="9127030" cy="57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2050" name="Picture 2" descr="E:\Github\ContainingJ2P2P\Documentatie\Eindrapport\CD-Protoc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9144000" cy="56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142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Office-thema</vt:lpstr>
      <vt:lpstr>Containing</vt:lpstr>
      <vt:lpstr>Contents</vt:lpstr>
      <vt:lpstr>introduction</vt:lpstr>
      <vt:lpstr>assignment</vt:lpstr>
      <vt:lpstr>Allocation of roles &amp; responsibilities</vt:lpstr>
      <vt:lpstr>Approach</vt:lpstr>
      <vt:lpstr>Analysis</vt:lpstr>
      <vt:lpstr>Analysis server</vt:lpstr>
      <vt:lpstr>Analysis protocol</vt:lpstr>
      <vt:lpstr>Analysis client</vt:lpstr>
      <vt:lpstr>server</vt:lpstr>
      <vt:lpstr>protocol</vt:lpstr>
      <vt:lpstr>Client</vt:lpstr>
      <vt:lpstr>Management interface</vt:lpstr>
      <vt:lpstr>Testing</vt:lpstr>
      <vt:lpstr>Conclusion</vt:lpstr>
      <vt:lpstr>Evaluation</vt:lpstr>
      <vt:lpstr>Tips &amp; questions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Arjen</cp:lastModifiedBy>
  <cp:revision>63</cp:revision>
  <dcterms:created xsi:type="dcterms:W3CDTF">2013-12-17T09:47:11Z</dcterms:created>
  <dcterms:modified xsi:type="dcterms:W3CDTF">2014-01-14T11:43:54Z</dcterms:modified>
</cp:coreProperties>
</file>