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09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8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5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irstapp/index.html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bandroid.org/wiki/index.php/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vice.html" TargetMode="External"/><Relationship Id="rId2" Type="http://schemas.openxmlformats.org/officeDocument/2006/relationships/hyperlink" Target="http://stackoverflow.com/questions/1554099/slow-android-emul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Android </a:t>
            </a:r>
            <a:r>
              <a:rPr lang="en-GB" dirty="0" err="1" smtClean="0"/>
              <a:t>Dev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ADT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700" y="2052925"/>
            <a:ext cx="8316300" cy="4195481"/>
          </a:xfrm>
        </p:spPr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developer.android.com/</a:t>
            </a:r>
            <a:endParaRPr lang="nl-NL" dirty="0" smtClean="0"/>
          </a:p>
          <a:p>
            <a:endParaRPr lang="en-GB" dirty="0" smtClean="0"/>
          </a:p>
          <a:p>
            <a:r>
              <a:rPr lang="en-GB" dirty="0" smtClean="0"/>
              <a:t>Building you first app</a:t>
            </a:r>
          </a:p>
          <a:p>
            <a:pPr lvl="1"/>
            <a:r>
              <a:rPr lang="nl-NL" dirty="0">
                <a:hlinkClick r:id="rId3"/>
              </a:rPr>
              <a:t>http://developer.android.com/training/basics/firstapp/index.html</a:t>
            </a:r>
            <a:endParaRPr lang="en-GB" dirty="0" smtClean="0"/>
          </a:p>
          <a:p>
            <a:r>
              <a:rPr lang="en-GB" dirty="0" smtClean="0"/>
              <a:t>Eclipse </a:t>
            </a:r>
            <a:r>
              <a:rPr lang="en-GB" dirty="0" smtClean="0"/>
              <a:t>ADT</a:t>
            </a:r>
          </a:p>
          <a:p>
            <a:pPr lvl="1"/>
            <a:r>
              <a:rPr lang="en-GB" dirty="0" smtClean="0"/>
              <a:t>Emulator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2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Netbeans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nbandroid.org/wiki/index.php/Installation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1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Zó’n</a:t>
            </a:r>
            <a:r>
              <a:rPr lang="en-GB" dirty="0" smtClean="0"/>
              <a:t> emulator is </a:t>
            </a:r>
            <a:r>
              <a:rPr lang="en-GB" dirty="0" err="1" smtClean="0"/>
              <a:t>traag</a:t>
            </a:r>
            <a:r>
              <a:rPr lang="en-GB" dirty="0" smtClean="0"/>
              <a:t>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Eerste</a:t>
            </a:r>
            <a:r>
              <a:rPr lang="en-GB" dirty="0" smtClean="0"/>
              <a:t> </a:t>
            </a:r>
            <a:r>
              <a:rPr lang="en-GB" dirty="0" err="1" smtClean="0"/>
              <a:t>keer</a:t>
            </a:r>
            <a:r>
              <a:rPr lang="en-GB" dirty="0" smtClean="0"/>
              <a:t> emulator </a:t>
            </a:r>
            <a:r>
              <a:rPr lang="en-GB" dirty="0" err="1" smtClean="0"/>
              <a:t>starten</a:t>
            </a:r>
            <a:r>
              <a:rPr lang="en-GB" dirty="0" smtClean="0"/>
              <a:t> is </a:t>
            </a:r>
            <a:r>
              <a:rPr lang="en-GB" dirty="0" err="1" smtClean="0"/>
              <a:t>traag</a:t>
            </a:r>
            <a:r>
              <a:rPr lang="en-GB" dirty="0" smtClean="0"/>
              <a:t>! </a:t>
            </a:r>
          </a:p>
          <a:p>
            <a:pPr lvl="1"/>
            <a:r>
              <a:rPr lang="en-GB" dirty="0" err="1" smtClean="0"/>
              <a:t>hele</a:t>
            </a:r>
            <a:r>
              <a:rPr lang="en-GB" dirty="0" smtClean="0"/>
              <a:t> OS in </a:t>
            </a:r>
            <a:r>
              <a:rPr lang="en-GB" dirty="0" err="1" smtClean="0"/>
              <a:t>geheugen</a:t>
            </a:r>
            <a:r>
              <a:rPr lang="en-GB" dirty="0" smtClean="0"/>
              <a:t> </a:t>
            </a:r>
            <a:r>
              <a:rPr lang="en-GB" dirty="0" err="1" smtClean="0"/>
              <a:t>opbouwen</a:t>
            </a:r>
            <a:r>
              <a:rPr lang="en-GB" dirty="0" smtClean="0"/>
              <a:t> en hardware </a:t>
            </a:r>
            <a:r>
              <a:rPr lang="en-GB" dirty="0" err="1" smtClean="0"/>
              <a:t>emuleren</a:t>
            </a:r>
            <a:r>
              <a:rPr lang="en-GB" dirty="0" smtClean="0"/>
              <a:t>! </a:t>
            </a:r>
          </a:p>
          <a:p>
            <a:pPr lvl="1"/>
            <a:r>
              <a:rPr lang="en-GB" dirty="0" err="1" smtClean="0"/>
              <a:t>Toch</a:t>
            </a:r>
            <a:r>
              <a:rPr lang="en-GB" dirty="0" smtClean="0"/>
              <a:t> </a:t>
            </a:r>
            <a:r>
              <a:rPr lang="en-GB" dirty="0" err="1" smtClean="0"/>
              <a:t>raar</a:t>
            </a:r>
            <a:r>
              <a:rPr lang="en-GB" dirty="0" smtClean="0"/>
              <a:t> </a:t>
            </a:r>
            <a:r>
              <a:rPr lang="en-GB" dirty="0" err="1" smtClean="0"/>
              <a:t>dat</a:t>
            </a:r>
            <a:r>
              <a:rPr lang="en-GB" dirty="0" smtClean="0"/>
              <a:t> het </a:t>
            </a:r>
            <a:r>
              <a:rPr lang="en-GB" dirty="0" err="1" smtClean="0"/>
              <a:t>zo</a:t>
            </a:r>
            <a:r>
              <a:rPr lang="en-GB" dirty="0" smtClean="0"/>
              <a:t> </a:t>
            </a:r>
            <a:r>
              <a:rPr lang="en-GB" dirty="0" err="1" smtClean="0"/>
              <a:t>traag</a:t>
            </a:r>
            <a:r>
              <a:rPr lang="en-GB" dirty="0" smtClean="0"/>
              <a:t> is!</a:t>
            </a:r>
          </a:p>
          <a:p>
            <a:pPr lvl="1"/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</a:t>
            </a:r>
            <a:r>
              <a:rPr lang="en-GB" smtClean="0"/>
              <a:t> performance:</a:t>
            </a:r>
            <a:endParaRPr lang="en-GB" dirty="0" smtClean="0"/>
          </a:p>
          <a:p>
            <a:pPr lvl="2"/>
            <a:r>
              <a:rPr lang="nl-NL" dirty="0">
                <a:hlinkClick r:id="rId2"/>
              </a:rPr>
              <a:t>http://stackoverflow.com/questions/1554099/slow-android-emulator</a:t>
            </a:r>
            <a:endParaRPr lang="en-GB" dirty="0" smtClean="0"/>
          </a:p>
          <a:p>
            <a:r>
              <a:rPr lang="en-GB" dirty="0" smtClean="0"/>
              <a:t>Test het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echt</a:t>
            </a:r>
            <a:r>
              <a:rPr lang="en-GB" dirty="0" smtClean="0"/>
              <a:t> </a:t>
            </a:r>
            <a:r>
              <a:rPr lang="en-GB" dirty="0" err="1" smtClean="0"/>
              <a:t>apparaat</a:t>
            </a:r>
            <a:r>
              <a:rPr lang="en-GB" dirty="0" smtClean="0"/>
              <a:t>, </a:t>
            </a:r>
            <a:r>
              <a:rPr lang="en-GB" dirty="0" err="1" smtClean="0"/>
              <a:t>waarschijnlijk</a:t>
            </a:r>
            <a:r>
              <a:rPr lang="en-GB" dirty="0" smtClean="0"/>
              <a:t> </a:t>
            </a:r>
            <a:r>
              <a:rPr lang="en-GB" dirty="0" err="1" smtClean="0"/>
              <a:t>sneller</a:t>
            </a:r>
            <a:r>
              <a:rPr lang="en-GB" dirty="0" smtClean="0"/>
              <a:t>!</a:t>
            </a:r>
          </a:p>
          <a:p>
            <a:pPr lvl="1"/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://developer.android.com/tools/device.html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30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71</Words>
  <Application>Microsoft Office PowerPoint</Application>
  <PresentationFormat>Diavoorstelling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Android Dev</vt:lpstr>
      <vt:lpstr>Eclipse ADT </vt:lpstr>
      <vt:lpstr>Netbeans</vt:lpstr>
      <vt:lpstr>Zó’n emulator is traag!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Lops</dc:creator>
  <cp:lastModifiedBy>Joris Lops</cp:lastModifiedBy>
  <cp:revision>14</cp:revision>
  <dcterms:created xsi:type="dcterms:W3CDTF">2013-11-26T08:39:48Z</dcterms:created>
  <dcterms:modified xsi:type="dcterms:W3CDTF">2013-11-26T20:22:55Z</dcterms:modified>
</cp:coreProperties>
</file>