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4660"/>
  </p:normalViewPr>
  <p:slideViewPr>
    <p:cSldViewPr>
      <p:cViewPr varScale="1">
        <p:scale>
          <a:sx n="86" d="100"/>
          <a:sy n="86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nl-NL" sz="7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Containing</a:t>
            </a:r>
            <a:endParaRPr lang="nl-NL" sz="72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944816" cy="1752600"/>
          </a:xfrm>
        </p:spPr>
        <p:txBody>
          <a:bodyPr>
            <a:normAutofit fontScale="92500"/>
          </a:bodyPr>
          <a:lstStyle/>
          <a:p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Joshua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Bergsma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Remco de Bruin,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Melinda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de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Roo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Arjen Pander, Jeffrey Harders &amp;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Yme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van der Graaf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  <p:pic>
        <p:nvPicPr>
          <p:cNvPr id="3074" name="Picture 2" descr="E:\Github\ContainingJ2P2P\Documentatie\Eindrapport\CD-Cli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124745"/>
            <a:ext cx="9144000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XML </a:t>
            </a:r>
            <a:r>
              <a:rPr lang="nl-NL" dirty="0" err="1" smtClean="0"/>
              <a:t>parser</a:t>
            </a:r>
            <a:endParaRPr lang="nl-NL" dirty="0" smtClean="0"/>
          </a:p>
          <a:p>
            <a:r>
              <a:rPr lang="nl-NL" dirty="0" err="1" smtClean="0"/>
              <a:t>Sync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5" name="Afbeelding 4" descr="x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789040"/>
            <a:ext cx="1976223" cy="2293603"/>
          </a:xfrm>
          <a:prstGeom prst="rect">
            <a:avLst/>
          </a:prstGeom>
        </p:spPr>
      </p:pic>
      <p:pic>
        <p:nvPicPr>
          <p:cNvPr id="9218" name="Picture 2" descr="http://bigfamilylove.com/wp-content/uploads/heart-beat-thumb18877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48680"/>
            <a:ext cx="1993404" cy="19934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Send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</p:txBody>
      </p:sp>
      <p:pic>
        <p:nvPicPr>
          <p:cNvPr id="8194" name="Picture 2" descr="http://www.clarionenterprises.com/blog/wp-content/uploads/Giving-Receiving-iStock_000014925855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2907362" cy="1926853"/>
          </a:xfrm>
          <a:prstGeom prst="rect">
            <a:avLst/>
          </a:prstGeom>
          <a:noFill/>
        </p:spPr>
      </p:pic>
      <p:pic>
        <p:nvPicPr>
          <p:cNvPr id="8196" name="Picture 4" descr="http://agmarketingconsulting.com/wp-content/uploads/2013/03/strategie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4664"/>
            <a:ext cx="2915816" cy="206111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Simulation</a:t>
            </a:r>
            <a:endParaRPr lang="nl-NL" dirty="0" smtClean="0"/>
          </a:p>
        </p:txBody>
      </p:sp>
      <p:pic>
        <p:nvPicPr>
          <p:cNvPr id="7170" name="Picture 2" descr="http://www.simulatorcentral.com/media/catalog/product/cache/1/image/9df78eab33525d08d6e5fb8d27136e95/p/c/pc_games-simulators-port_simulator-edition_hamburg-en-screenshots-b0058n610w.pt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2656"/>
            <a:ext cx="3152934" cy="1970584"/>
          </a:xfrm>
          <a:prstGeom prst="rect">
            <a:avLst/>
          </a:prstGeom>
          <a:noFill/>
        </p:spPr>
      </p:pic>
      <p:pic>
        <p:nvPicPr>
          <p:cNvPr id="7172" name="Picture 4" descr="http://www.portstrategy.com/__data/assets/image/0013/311413/varieties/carous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2886075" cy="16954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Management interface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Tijdelijke aanduiding voor inhoud 4" descr="mi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1844824"/>
            <a:ext cx="5423118" cy="384610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Testing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Plan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err="1" smtClean="0"/>
              <a:t>Coverage</a:t>
            </a:r>
            <a:r>
              <a:rPr lang="nl-NL" smtClean="0"/>
              <a:t> </a:t>
            </a:r>
            <a:r>
              <a:rPr lang="nl-NL" smtClean="0"/>
              <a:t>tests</a:t>
            </a:r>
          </a:p>
          <a:p>
            <a:r>
              <a:rPr lang="nl-NL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err="1" smtClean="0"/>
              <a:t>JUnit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1026" name="Picture 2" descr="junit-icrunched.jpeg (532×35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980923">
            <a:off x="3635896" y="2420888"/>
            <a:ext cx="50673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196" y="346354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Conclusion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7" name="Picture 3" descr="C:\Users\Arje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1775">
            <a:off x="3995936" y="2037285"/>
            <a:ext cx="28289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196" y="352818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Evaluation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2050" name="Picture 2" descr="http://www.moonshadow.be/cms/images/tickb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4769">
            <a:off x="1605811" y="2469323"/>
            <a:ext cx="4871432" cy="36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Tips 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questions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next</a:t>
            </a:r>
            <a:r>
              <a:rPr lang="nl-NL" dirty="0" smtClean="0"/>
              <a:t> </a:t>
            </a:r>
            <a:r>
              <a:rPr lang="nl-NL" dirty="0" err="1" smtClean="0"/>
              <a:t>Containing</a:t>
            </a:r>
            <a:r>
              <a:rPr lang="nl-NL" dirty="0" smtClean="0"/>
              <a:t> project</a:t>
            </a:r>
          </a:p>
        </p:txBody>
      </p:sp>
      <p:pic>
        <p:nvPicPr>
          <p:cNvPr id="1026" name="Picture 2" descr="http://askapsychicfree.com/f/Psychics-Questions-and-Answ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2651787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Demonstration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Contents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nl-NL" sz="2200" dirty="0" err="1" smtClean="0"/>
              <a:t>Introduction</a:t>
            </a:r>
            <a:endParaRPr lang="nl-NL" sz="2200" dirty="0" smtClean="0"/>
          </a:p>
          <a:p>
            <a:r>
              <a:rPr lang="nl-NL" sz="2200" dirty="0" err="1" smtClean="0"/>
              <a:t>Process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Allocation of </a:t>
            </a:r>
            <a:r>
              <a:rPr lang="nl-NL" sz="2200" dirty="0" err="1" smtClean="0"/>
              <a:t>roles</a:t>
            </a:r>
            <a:r>
              <a:rPr lang="nl-NL" sz="2200" dirty="0" smtClean="0"/>
              <a:t> &amp; </a:t>
            </a:r>
            <a:r>
              <a:rPr lang="nl-NL" sz="2200" dirty="0" err="1" smtClean="0"/>
              <a:t>responsibilities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err="1" smtClean="0"/>
              <a:t>Approach</a:t>
            </a:r>
            <a:endParaRPr lang="nl-NL" sz="2200" dirty="0" smtClean="0"/>
          </a:p>
          <a:p>
            <a:r>
              <a:rPr lang="nl-NL" sz="2200" dirty="0" err="1" smtClean="0"/>
              <a:t>Analysis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Server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Protocol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Client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nl-NL" sz="2200" dirty="0" smtClean="0"/>
              <a:t>Server</a:t>
            </a:r>
          </a:p>
          <a:p>
            <a:pPr lvl="0">
              <a:defRPr/>
            </a:pPr>
            <a:r>
              <a:rPr lang="nl-NL" sz="2200" dirty="0" smtClean="0"/>
              <a:t>Protocol</a:t>
            </a:r>
          </a:p>
          <a:p>
            <a:pPr lvl="0">
              <a:defRPr/>
            </a:pPr>
            <a:r>
              <a:rPr lang="nl-NL" sz="2200" dirty="0" err="1" smtClean="0"/>
              <a:t>Client</a:t>
            </a:r>
            <a:endParaRPr lang="nl-NL" sz="2200" dirty="0"/>
          </a:p>
          <a:p>
            <a:r>
              <a:rPr lang="nl-NL" sz="2200" dirty="0" smtClean="0"/>
              <a:t>Management </a:t>
            </a:r>
            <a:r>
              <a:rPr lang="nl-NL" sz="2200" dirty="0"/>
              <a:t>interface</a:t>
            </a:r>
          </a:p>
          <a:p>
            <a:r>
              <a:rPr lang="nl-NL" sz="2200" dirty="0" err="1" smtClean="0"/>
              <a:t>Testing</a:t>
            </a:r>
            <a:endParaRPr lang="nl-NL" sz="2200" dirty="0" smtClean="0"/>
          </a:p>
          <a:p>
            <a:r>
              <a:rPr lang="nl-NL" sz="2200" dirty="0" err="1" smtClean="0"/>
              <a:t>Conclusion</a:t>
            </a:r>
            <a:endParaRPr lang="nl-NL" sz="2200" dirty="0" smtClean="0"/>
          </a:p>
          <a:p>
            <a:r>
              <a:rPr lang="nl-NL" sz="2200" dirty="0" err="1" smtClean="0"/>
              <a:t>Evaluation</a:t>
            </a:r>
            <a:endParaRPr lang="nl-NL" sz="2200" dirty="0" smtClean="0"/>
          </a:p>
          <a:p>
            <a:r>
              <a:rPr lang="nl-NL" sz="2200" dirty="0" smtClean="0"/>
              <a:t>Tips &amp; </a:t>
            </a:r>
            <a:r>
              <a:rPr lang="nl-NL" sz="2200" dirty="0" err="1" smtClean="0"/>
              <a:t>questions</a:t>
            </a:r>
            <a:endParaRPr lang="nl-NL" sz="2200" dirty="0" smtClean="0"/>
          </a:p>
          <a:p>
            <a:r>
              <a:rPr lang="nl-NL" sz="2200" dirty="0" err="1" smtClean="0"/>
              <a:t>Demonstration</a:t>
            </a:r>
            <a:endParaRPr lang="nl-NL" sz="2200" dirty="0"/>
          </a:p>
          <a:p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introduction</a:t>
            </a:r>
            <a:endParaRPr lang="nl-NL" sz="60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>
          <a:xfrm>
            <a:off x="893440" y="1628800"/>
            <a:ext cx="4038600" cy="4525963"/>
          </a:xfrm>
        </p:spPr>
        <p:txBody>
          <a:bodyPr/>
          <a:lstStyle/>
          <a:p>
            <a:pPr>
              <a:buNone/>
            </a:pPr>
            <a:endParaRPr lang="nl-NL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>
              <a:buNone/>
            </a:pP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Project </a:t>
            </a:r>
            <a:r>
              <a:rPr lang="nl-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members</a:t>
            </a:r>
            <a:endParaRPr lang="nl-NL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 lvl="1"/>
            <a:r>
              <a:rPr lang="nl-NL" dirty="0" err="1" smtClean="0"/>
              <a:t>Joshua</a:t>
            </a:r>
            <a:r>
              <a:rPr lang="nl-NL" dirty="0" smtClean="0"/>
              <a:t> </a:t>
            </a:r>
            <a:r>
              <a:rPr lang="nl-NL" dirty="0" err="1" smtClean="0"/>
              <a:t>Bergsma</a:t>
            </a:r>
            <a:endParaRPr lang="nl-NL" dirty="0" smtClean="0"/>
          </a:p>
          <a:p>
            <a:pPr lvl="1"/>
            <a:r>
              <a:rPr lang="nl-NL" dirty="0" smtClean="0"/>
              <a:t>Remco de Bruin</a:t>
            </a:r>
          </a:p>
          <a:p>
            <a:pPr lvl="1"/>
            <a:r>
              <a:rPr lang="nl-NL" dirty="0" err="1" smtClean="0"/>
              <a:t>Melinda</a:t>
            </a:r>
            <a:r>
              <a:rPr lang="nl-NL" dirty="0" smtClean="0"/>
              <a:t> de </a:t>
            </a:r>
            <a:r>
              <a:rPr lang="nl-NL" dirty="0" err="1" smtClean="0"/>
              <a:t>Roo</a:t>
            </a:r>
            <a:endParaRPr lang="nl-NL" dirty="0" smtClean="0"/>
          </a:p>
          <a:p>
            <a:pPr lvl="1"/>
            <a:r>
              <a:rPr lang="nl-NL" dirty="0" smtClean="0"/>
              <a:t>Arjen Pander</a:t>
            </a:r>
          </a:p>
          <a:p>
            <a:pPr lvl="1"/>
            <a:r>
              <a:rPr lang="nl-NL" dirty="0" smtClean="0"/>
              <a:t>Jeffrey Harders</a:t>
            </a:r>
          </a:p>
          <a:p>
            <a:pPr lvl="1"/>
            <a:r>
              <a:rPr lang="nl-NL" dirty="0" err="1" smtClean="0"/>
              <a:t>Yme</a:t>
            </a:r>
            <a:r>
              <a:rPr lang="nl-NL" dirty="0" smtClean="0"/>
              <a:t> van der Graaf</a:t>
            </a:r>
            <a:endParaRPr lang="nl-NL" dirty="0"/>
          </a:p>
        </p:txBody>
      </p:sp>
      <p:pic>
        <p:nvPicPr>
          <p:cNvPr id="10" name="Tijdelijke aanduiding voor inhoud 9" descr="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168351" cy="3168351"/>
          </a:xfrm>
        </p:spPr>
      </p:pic>
      <p:pic>
        <p:nvPicPr>
          <p:cNvPr id="4100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852936"/>
            <a:ext cx="4171950" cy="2552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assignment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Port of Rotterdam</a:t>
            </a:r>
          </a:p>
          <a:p>
            <a:r>
              <a:rPr lang="nl-NL" dirty="0" smtClean="0"/>
              <a:t>Controller &amp; Simulator</a:t>
            </a:r>
          </a:p>
          <a:p>
            <a:r>
              <a:rPr lang="nl-NL" dirty="0" smtClean="0"/>
              <a:t>Management Interface</a:t>
            </a:r>
          </a:p>
        </p:txBody>
      </p:sp>
      <p:pic>
        <p:nvPicPr>
          <p:cNvPr id="17" name="Afbeelding 16" descr="container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92912">
            <a:off x="5838527" y="3610518"/>
            <a:ext cx="3084201" cy="1841828"/>
          </a:xfrm>
          <a:prstGeom prst="rect">
            <a:avLst/>
          </a:prstGeom>
        </p:spPr>
      </p:pic>
      <p:pic>
        <p:nvPicPr>
          <p:cNvPr id="20" name="Afbeelding 19" descr="jmonkey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36" y="980728"/>
            <a:ext cx="2857500" cy="2857500"/>
          </a:xfrm>
          <a:prstGeom prst="rect">
            <a:avLst/>
          </a:prstGeom>
        </p:spPr>
      </p:pic>
      <p:pic>
        <p:nvPicPr>
          <p:cNvPr id="19" name="Afbeelding 18" descr="train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08213">
            <a:off x="4060620" y="3643604"/>
            <a:ext cx="4566295" cy="2549277"/>
          </a:xfrm>
          <a:prstGeom prst="rect">
            <a:avLst/>
          </a:prstGeom>
        </p:spPr>
      </p:pic>
      <p:pic>
        <p:nvPicPr>
          <p:cNvPr id="15" name="Afbeelding 14" descr="astah.g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2120" y="5373216"/>
            <a:ext cx="2667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fbeelding 17" descr="crane.jpg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960" y="2132856"/>
            <a:ext cx="3089920" cy="22677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Allocation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of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roles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responsibilities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Manager</a:t>
            </a:r>
          </a:p>
          <a:p>
            <a:r>
              <a:rPr lang="nl-NL" dirty="0" err="1" smtClean="0"/>
              <a:t>Documentarian</a:t>
            </a:r>
            <a:endParaRPr lang="nl-NL" dirty="0" smtClean="0"/>
          </a:p>
          <a:p>
            <a:r>
              <a:rPr lang="nl-NL" dirty="0" err="1" smtClean="0"/>
              <a:t>Secretary</a:t>
            </a:r>
            <a:endParaRPr lang="nl-NL" dirty="0"/>
          </a:p>
        </p:txBody>
      </p:sp>
      <p:pic>
        <p:nvPicPr>
          <p:cNvPr id="14338" name="Picture 2" descr="http://www.dorpshuisdevang.nl/pics/bestuu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3171825" cy="2276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Approach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Analysing</a:t>
            </a:r>
            <a:r>
              <a:rPr lang="nl-NL" dirty="0" smtClean="0"/>
              <a:t> the project</a:t>
            </a:r>
          </a:p>
          <a:p>
            <a:r>
              <a:rPr lang="nl-NL" dirty="0" smtClean="0"/>
              <a:t>Plan</a:t>
            </a:r>
          </a:p>
          <a:p>
            <a:r>
              <a:rPr lang="nl-NL" dirty="0" err="1" smtClean="0"/>
              <a:t>Assign</a:t>
            </a:r>
            <a:r>
              <a:rPr lang="nl-NL" dirty="0" smtClean="0"/>
              <a:t> </a:t>
            </a:r>
            <a:r>
              <a:rPr lang="nl-NL" dirty="0" err="1" smtClean="0"/>
              <a:t>roles</a:t>
            </a:r>
            <a:r>
              <a:rPr lang="nl-NL" dirty="0" smtClean="0"/>
              <a:t>/</a:t>
            </a:r>
            <a:r>
              <a:rPr lang="nl-NL" dirty="0" err="1" smtClean="0"/>
              <a:t>tasks</a:t>
            </a:r>
            <a:endParaRPr lang="nl-NL" dirty="0" smtClean="0"/>
          </a:p>
        </p:txBody>
      </p:sp>
      <p:pic>
        <p:nvPicPr>
          <p:cNvPr id="13314" name="Picture 2" descr="http://entrepreneursystems.com/businessblog/wp-content/uploads/2010/05/plan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581128"/>
            <a:ext cx="2265713" cy="1800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Java</a:t>
            </a:r>
          </a:p>
          <a:p>
            <a:r>
              <a:rPr lang="nl-NL" dirty="0" err="1" smtClean="0"/>
              <a:t>Used</a:t>
            </a:r>
            <a:r>
              <a:rPr lang="nl-NL" dirty="0" smtClean="0"/>
              <a:t> tools</a:t>
            </a:r>
          </a:p>
        </p:txBody>
      </p:sp>
      <p:pic>
        <p:nvPicPr>
          <p:cNvPr id="4098" name="Picture 2" descr="http://www.thetinylife.com/wp-content/uploads/2010/05/too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2376264" cy="1995072"/>
          </a:xfrm>
          <a:prstGeom prst="rect">
            <a:avLst/>
          </a:prstGeom>
          <a:noFill/>
        </p:spPr>
      </p:pic>
      <p:pic>
        <p:nvPicPr>
          <p:cNvPr id="6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980728"/>
            <a:ext cx="2759733" cy="16886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6" name="Picture 2" descr="E:\Github\ContainingJ2P2P\Documentatie\Eindrapport\CD-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0" y="1124743"/>
            <a:ext cx="9127030" cy="57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  <p:pic>
        <p:nvPicPr>
          <p:cNvPr id="2050" name="Picture 2" descr="E:\Github\ContainingJ2P2P\Documentatie\Eindrapport\CD-Protoc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196752"/>
            <a:ext cx="9144000" cy="56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140</Words>
  <Application>Microsoft Office PowerPoint</Application>
  <PresentationFormat>Diavoorstelling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Office-thema</vt:lpstr>
      <vt:lpstr>Containing</vt:lpstr>
      <vt:lpstr>Contents</vt:lpstr>
      <vt:lpstr>introduction</vt:lpstr>
      <vt:lpstr>assignment</vt:lpstr>
      <vt:lpstr>Allocation of roles &amp; responsibilities</vt:lpstr>
      <vt:lpstr>Approach</vt:lpstr>
      <vt:lpstr>Analysis</vt:lpstr>
      <vt:lpstr>Analysis server</vt:lpstr>
      <vt:lpstr>Analysis protocol</vt:lpstr>
      <vt:lpstr>Analysis client</vt:lpstr>
      <vt:lpstr>server</vt:lpstr>
      <vt:lpstr>protocol</vt:lpstr>
      <vt:lpstr>Client</vt:lpstr>
      <vt:lpstr>Management interface</vt:lpstr>
      <vt:lpstr>Testing</vt:lpstr>
      <vt:lpstr>Conclusion</vt:lpstr>
      <vt:lpstr>Evaluation</vt:lpstr>
      <vt:lpstr>Tips &amp; questions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Containing</dc:title>
  <dc:creator>Melinda de Roo</dc:creator>
  <cp:lastModifiedBy>Melinda de Roo</cp:lastModifiedBy>
  <cp:revision>70</cp:revision>
  <dcterms:created xsi:type="dcterms:W3CDTF">2013-12-17T09:47:11Z</dcterms:created>
  <dcterms:modified xsi:type="dcterms:W3CDTF">2014-01-15T10:16:12Z</dcterms:modified>
</cp:coreProperties>
</file>