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nl-NL" sz="7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Containing</a:t>
            </a:r>
            <a:endParaRPr lang="nl-NL" sz="72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944816" cy="1752600"/>
          </a:xfrm>
        </p:spPr>
        <p:txBody>
          <a:bodyPr>
            <a:normAutofit fontScale="92500"/>
          </a:bodyPr>
          <a:lstStyle/>
          <a:p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Yme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van der Graaf, Remco de Bruin, Jeffrey Harders, Arjen Pander,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Joshua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Bergsma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&amp;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Melinda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de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Roo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XML </a:t>
            </a:r>
            <a:r>
              <a:rPr lang="nl-NL" dirty="0" err="1" smtClean="0"/>
              <a:t>parser</a:t>
            </a:r>
            <a:endParaRPr lang="nl-NL" dirty="0" smtClean="0"/>
          </a:p>
          <a:p>
            <a:r>
              <a:rPr lang="nl-NL" dirty="0" err="1" smtClean="0"/>
              <a:t>Sync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Send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Simulation</a:t>
            </a:r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Management interface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Testing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Plan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Coverage</a:t>
            </a:r>
            <a:r>
              <a:rPr lang="nl-NL" dirty="0" smtClean="0"/>
              <a:t> tests</a:t>
            </a:r>
          </a:p>
          <a:p>
            <a:r>
              <a:rPr lang="nl-NL" dirty="0" smtClean="0"/>
              <a:t>DOM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err="1" smtClean="0"/>
              <a:t>JUnit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Conclusion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Evaluation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Tip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questions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next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project</a:t>
            </a:r>
          </a:p>
        </p:txBody>
      </p:sp>
      <p:pic>
        <p:nvPicPr>
          <p:cNvPr id="1026" name="Picture 2" descr="http://askapsychicfree.com/f/Psychics-Questions-and-Answ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2651787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Contents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nl-NL" sz="2200" dirty="0" err="1" smtClean="0"/>
              <a:t>Introduction</a:t>
            </a:r>
            <a:endParaRPr lang="nl-NL" sz="2200" dirty="0" smtClean="0"/>
          </a:p>
          <a:p>
            <a:r>
              <a:rPr lang="nl-NL" sz="2200" dirty="0" err="1" smtClean="0"/>
              <a:t>Process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Allocation of </a:t>
            </a:r>
            <a:r>
              <a:rPr lang="nl-NL" sz="2200" dirty="0" err="1" smtClean="0"/>
              <a:t>roles</a:t>
            </a:r>
            <a:r>
              <a:rPr lang="nl-NL" sz="2200" dirty="0" smtClean="0"/>
              <a:t> &amp; </a:t>
            </a:r>
            <a:r>
              <a:rPr lang="nl-NL" sz="2200" dirty="0" err="1" smtClean="0"/>
              <a:t>responsibilities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Approach</a:t>
            </a:r>
            <a:endParaRPr lang="nl-NL" sz="2200" dirty="0" smtClean="0"/>
          </a:p>
          <a:p>
            <a:r>
              <a:rPr lang="nl-NL" sz="2200" dirty="0" err="1" smtClean="0"/>
              <a:t>Analysis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Protocol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Client</a:t>
            </a:r>
          </a:p>
          <a:p>
            <a:r>
              <a:rPr lang="nl-NL" sz="2200" dirty="0" smtClean="0"/>
              <a:t>Server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nl-NL" sz="2200" dirty="0" smtClean="0"/>
              <a:t>Protocol</a:t>
            </a:r>
          </a:p>
          <a:p>
            <a:pPr lvl="0">
              <a:defRPr/>
            </a:pPr>
            <a:r>
              <a:rPr lang="nl-NL" sz="2200" dirty="0" err="1" smtClean="0"/>
              <a:t>Client</a:t>
            </a:r>
            <a:endParaRPr lang="nl-NL" sz="2200" dirty="0"/>
          </a:p>
          <a:p>
            <a:r>
              <a:rPr lang="nl-NL" sz="2200" dirty="0" smtClean="0"/>
              <a:t>Management </a:t>
            </a:r>
            <a:r>
              <a:rPr lang="nl-NL" sz="2200" dirty="0"/>
              <a:t>interface</a:t>
            </a:r>
          </a:p>
          <a:p>
            <a:r>
              <a:rPr lang="nl-NL" sz="2200" dirty="0" err="1" smtClean="0"/>
              <a:t>Testing</a:t>
            </a:r>
            <a:endParaRPr lang="nl-NL" sz="2200" dirty="0" smtClean="0"/>
          </a:p>
          <a:p>
            <a:r>
              <a:rPr lang="nl-NL" sz="2200" dirty="0" err="1" smtClean="0"/>
              <a:t>Demonstration</a:t>
            </a:r>
            <a:endParaRPr lang="nl-NL" sz="2200" dirty="0"/>
          </a:p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introduction</a:t>
            </a:r>
            <a:endParaRPr lang="nl-NL" sz="60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>
          <a:xfrm>
            <a:off x="893440" y="1628800"/>
            <a:ext cx="4038600" cy="4525963"/>
          </a:xfrm>
        </p:spPr>
        <p:txBody>
          <a:bodyPr/>
          <a:lstStyle/>
          <a:p>
            <a:pPr>
              <a:buNone/>
            </a:pPr>
            <a:endParaRPr lang="nl-NL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</a:t>
            </a:r>
            <a:r>
              <a:rPr lang="nl-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members</a:t>
            </a:r>
            <a:endParaRPr lang="nl-NL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 lvl="1"/>
            <a:r>
              <a:rPr lang="nl-NL" dirty="0" err="1" smtClean="0"/>
              <a:t>Joshua</a:t>
            </a:r>
            <a:r>
              <a:rPr lang="nl-NL" dirty="0" smtClean="0"/>
              <a:t> </a:t>
            </a:r>
            <a:r>
              <a:rPr lang="nl-NL" dirty="0" err="1" smtClean="0"/>
              <a:t>Bergsma</a:t>
            </a:r>
            <a:endParaRPr lang="nl-NL" dirty="0" smtClean="0"/>
          </a:p>
          <a:p>
            <a:pPr lvl="1"/>
            <a:r>
              <a:rPr lang="nl-NL" dirty="0" smtClean="0"/>
              <a:t>Remco de Bruin</a:t>
            </a:r>
          </a:p>
          <a:p>
            <a:pPr lvl="1"/>
            <a:r>
              <a:rPr lang="nl-NL" dirty="0" err="1" smtClean="0"/>
              <a:t>Yme</a:t>
            </a:r>
            <a:r>
              <a:rPr lang="nl-NL" dirty="0" smtClean="0"/>
              <a:t> van der Graaf</a:t>
            </a:r>
          </a:p>
          <a:p>
            <a:pPr lvl="1"/>
            <a:r>
              <a:rPr lang="nl-NL" dirty="0" smtClean="0"/>
              <a:t>Jeffrey Harders</a:t>
            </a:r>
          </a:p>
          <a:p>
            <a:pPr lvl="1"/>
            <a:r>
              <a:rPr lang="nl-NL" dirty="0" smtClean="0"/>
              <a:t>Arjen Pander</a:t>
            </a:r>
          </a:p>
          <a:p>
            <a:pPr lvl="1"/>
            <a:r>
              <a:rPr lang="nl-NL" dirty="0" err="1" smtClean="0"/>
              <a:t>Melinda</a:t>
            </a:r>
            <a:r>
              <a:rPr lang="nl-NL" dirty="0" smtClean="0"/>
              <a:t> de </a:t>
            </a:r>
            <a:r>
              <a:rPr lang="nl-NL" dirty="0" err="1" smtClean="0"/>
              <a:t>Roo</a:t>
            </a:r>
            <a:endParaRPr lang="nl-NL" dirty="0"/>
          </a:p>
        </p:txBody>
      </p:sp>
      <p:pic>
        <p:nvPicPr>
          <p:cNvPr id="10" name="Tijdelijke aanduiding voor inhoud 9" descr="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68351" cy="3168351"/>
          </a:xfrm>
        </p:spPr>
      </p:pic>
      <p:pic>
        <p:nvPicPr>
          <p:cNvPr id="4100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852936"/>
            <a:ext cx="417195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assignment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Port of Rotterdam</a:t>
            </a:r>
          </a:p>
          <a:p>
            <a:r>
              <a:rPr lang="nl-NL" dirty="0" smtClean="0"/>
              <a:t>Controller &amp; Simulator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" name="Afbeelding 16" descr="container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92912">
            <a:off x="5838527" y="3610518"/>
            <a:ext cx="3084201" cy="1841828"/>
          </a:xfrm>
          <a:prstGeom prst="rect">
            <a:avLst/>
          </a:prstGeom>
        </p:spPr>
      </p:pic>
      <p:pic>
        <p:nvPicPr>
          <p:cNvPr id="20" name="Afbeelding 19" descr="jmonkey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980728"/>
            <a:ext cx="2857500" cy="2857500"/>
          </a:xfrm>
          <a:prstGeom prst="rect">
            <a:avLst/>
          </a:prstGeom>
        </p:spPr>
      </p:pic>
      <p:pic>
        <p:nvPicPr>
          <p:cNvPr id="19" name="Afbeelding 18" descr="train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08213">
            <a:off x="4060620" y="3643604"/>
            <a:ext cx="4566295" cy="2549277"/>
          </a:xfrm>
          <a:prstGeom prst="rect">
            <a:avLst/>
          </a:prstGeom>
        </p:spPr>
      </p:pic>
      <p:pic>
        <p:nvPicPr>
          <p:cNvPr id="15" name="Afbeelding 14" descr="astah.g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2120" y="5373216"/>
            <a:ext cx="266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17" descr="crane.jpg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960" y="2132856"/>
            <a:ext cx="3089920" cy="22677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Allocation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of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roles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responsibilities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Manager</a:t>
            </a:r>
          </a:p>
          <a:p>
            <a:r>
              <a:rPr lang="nl-NL" dirty="0" err="1" smtClean="0"/>
              <a:t>Documentarian</a:t>
            </a:r>
            <a:endParaRPr lang="nl-NL" dirty="0" smtClean="0"/>
          </a:p>
          <a:p>
            <a:r>
              <a:rPr lang="nl-NL" dirty="0" err="1" smtClean="0"/>
              <a:t>Secretary</a:t>
            </a:r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Approach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Analysing</a:t>
            </a:r>
            <a:r>
              <a:rPr lang="nl-NL" dirty="0" smtClean="0"/>
              <a:t> the project</a:t>
            </a:r>
          </a:p>
          <a:p>
            <a:r>
              <a:rPr lang="nl-NL" dirty="0" smtClean="0"/>
              <a:t>Plan</a:t>
            </a:r>
          </a:p>
          <a:p>
            <a:r>
              <a:rPr lang="nl-NL" dirty="0" err="1" smtClean="0"/>
              <a:t>Assign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/</a:t>
            </a:r>
            <a:r>
              <a:rPr lang="nl-NL" dirty="0" err="1" smtClean="0"/>
              <a:t>tasks</a:t>
            </a:r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tools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134</Words>
  <Application>Microsoft Office PowerPoint</Application>
  <PresentationFormat>Diavoorstelling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Office-thema</vt:lpstr>
      <vt:lpstr>Containing</vt:lpstr>
      <vt:lpstr>Contents</vt:lpstr>
      <vt:lpstr>introduction</vt:lpstr>
      <vt:lpstr>assignment</vt:lpstr>
      <vt:lpstr>Allocation of roles &amp; responsibilities</vt:lpstr>
      <vt:lpstr>Approach</vt:lpstr>
      <vt:lpstr>Analysis</vt:lpstr>
      <vt:lpstr>Analysis server</vt:lpstr>
      <vt:lpstr>Analysis protocol</vt:lpstr>
      <vt:lpstr>Analysis client</vt:lpstr>
      <vt:lpstr>server</vt:lpstr>
      <vt:lpstr>protocol</vt:lpstr>
      <vt:lpstr>Client</vt:lpstr>
      <vt:lpstr>Management interface</vt:lpstr>
      <vt:lpstr>Testing</vt:lpstr>
      <vt:lpstr>Conclusion</vt:lpstr>
      <vt:lpstr>Evaluation</vt:lpstr>
      <vt:lpstr>Tip &amp;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Containing</dc:title>
  <dc:creator>Melinda de Roo</dc:creator>
  <cp:lastModifiedBy>Melinda de Roo</cp:lastModifiedBy>
  <cp:revision>46</cp:revision>
  <dcterms:created xsi:type="dcterms:W3CDTF">2013-12-17T09:47:11Z</dcterms:created>
  <dcterms:modified xsi:type="dcterms:W3CDTF">2014-01-06T10:29:34Z</dcterms:modified>
</cp:coreProperties>
</file>