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t>17-12-2013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t>17-12-2013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t>17-12-2013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t>17-12-2013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t>17-12-2013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t>17-12-2013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t>17-12-2013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t>17-12-2013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t>17-12-2013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t>17-12-2013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t>17-12-2013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9481B-6CE6-44A6-B96B-82ABE4B04EB0}" type="datetimeFigureOut">
              <a:rPr lang="nl-NL" smtClean="0"/>
              <a:t>17-12-2013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361C-41ED-469B-B255-C9BB6BA78ECD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nl-NL" sz="7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Containing</a:t>
            </a:r>
            <a:endParaRPr lang="nl-NL" sz="7200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15616" y="3284984"/>
            <a:ext cx="6944816" cy="1752600"/>
          </a:xfrm>
        </p:spPr>
        <p:txBody>
          <a:bodyPr>
            <a:normAutofit fontScale="92500"/>
          </a:bodyPr>
          <a:lstStyle/>
          <a:p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Yme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 van der Graaf, Remco de Bruin, Jeffrey Harders, Arjen Pander, </a:t>
            </a:r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Joshua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 </a:t>
            </a:r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Bergsma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 &amp; </a:t>
            </a:r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Melinda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 de </a:t>
            </a:r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Roo</a:t>
            </a:r>
            <a:endParaRPr lang="nl-NL" dirty="0">
              <a:solidFill>
                <a:schemeClr val="tx1">
                  <a:lumMod val="95000"/>
                  <a:lumOff val="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gerian" pitchFamily="82" charset="0"/>
              </a:rPr>
              <a:t>Contents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nl-NL" sz="2200" dirty="0" err="1" smtClean="0"/>
              <a:t>Introduction</a:t>
            </a:r>
            <a:endParaRPr lang="nl-NL" sz="2200" dirty="0" smtClean="0"/>
          </a:p>
          <a:p>
            <a:r>
              <a:rPr lang="nl-NL" sz="2200" dirty="0" err="1" smtClean="0"/>
              <a:t>Process</a:t>
            </a:r>
            <a:endParaRPr lang="nl-NL" sz="2200" dirty="0" smtClean="0"/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Allocation of </a:t>
            </a:r>
            <a:r>
              <a:rPr lang="nl-NL" sz="2200" dirty="0" err="1" smtClean="0"/>
              <a:t>roles</a:t>
            </a:r>
            <a:r>
              <a:rPr lang="nl-NL" sz="2200" dirty="0" smtClean="0"/>
              <a:t> &amp; </a:t>
            </a:r>
            <a:r>
              <a:rPr lang="nl-NL" sz="2200" dirty="0" err="1" smtClean="0"/>
              <a:t>responsibilities</a:t>
            </a:r>
            <a:endParaRPr lang="nl-NL" sz="2200" dirty="0" smtClean="0"/>
          </a:p>
          <a:p>
            <a:pPr lvl="1">
              <a:buFont typeface="Arial" pitchFamily="34" charset="0"/>
              <a:buChar char="•"/>
            </a:pPr>
            <a:r>
              <a:rPr lang="nl-NL" sz="2200" dirty="0" err="1" smtClean="0"/>
              <a:t>Approach</a:t>
            </a:r>
            <a:endParaRPr lang="nl-NL" sz="2200" dirty="0" smtClean="0"/>
          </a:p>
          <a:p>
            <a:r>
              <a:rPr lang="nl-NL" sz="2200" dirty="0" err="1" smtClean="0"/>
              <a:t>Analysis</a:t>
            </a:r>
            <a:endParaRPr lang="nl-NL" sz="2200" dirty="0" smtClean="0"/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Server</a:t>
            </a:r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Protocol</a:t>
            </a:r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Client</a:t>
            </a:r>
          </a:p>
          <a:p>
            <a:r>
              <a:rPr lang="nl-NL" sz="2200" dirty="0" smtClean="0"/>
              <a:t>Server</a:t>
            </a:r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XML </a:t>
            </a:r>
            <a:r>
              <a:rPr lang="nl-NL" sz="2200" dirty="0" err="1" smtClean="0"/>
              <a:t>parser</a:t>
            </a:r>
            <a:endParaRPr lang="nl-NL" sz="2200" dirty="0" smtClean="0"/>
          </a:p>
          <a:p>
            <a:pPr lvl="1">
              <a:buFont typeface="Arial" pitchFamily="34" charset="0"/>
              <a:buChar char="•"/>
            </a:pPr>
            <a:r>
              <a:rPr lang="nl-NL" sz="2200" dirty="0" err="1" smtClean="0"/>
              <a:t>Sync</a:t>
            </a:r>
            <a:endParaRPr lang="nl-NL" sz="2200" dirty="0" smtClean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defRPr/>
            </a:pPr>
            <a:r>
              <a:rPr lang="nl-NL" sz="2200" dirty="0"/>
              <a:t>Protocol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nl-NL" sz="2200" dirty="0" err="1" smtClean="0"/>
              <a:t>Send</a:t>
            </a:r>
            <a:r>
              <a:rPr lang="nl-NL" sz="2200" dirty="0" smtClean="0"/>
              <a:t> data</a:t>
            </a:r>
            <a:endParaRPr lang="nl-NL" sz="2200" dirty="0"/>
          </a:p>
          <a:p>
            <a:pPr lvl="0">
              <a:defRPr/>
            </a:pPr>
            <a:r>
              <a:rPr lang="nl-NL" sz="2200" dirty="0"/>
              <a:t>Client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nl-NL" sz="2200" dirty="0" smtClean="0"/>
              <a:t>Receive data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nl-NL" sz="2200" dirty="0" err="1"/>
              <a:t>Process</a:t>
            </a:r>
            <a:r>
              <a:rPr lang="nl-NL" sz="2200" dirty="0"/>
              <a:t> data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nl-NL" sz="2200" baseline="0" dirty="0" err="1" smtClean="0"/>
              <a:t>Simulation</a:t>
            </a:r>
            <a:endParaRPr lang="nl-NL" sz="2200" baseline="0" dirty="0" smtClean="0"/>
          </a:p>
          <a:p>
            <a:r>
              <a:rPr lang="nl-NL" sz="2200" dirty="0"/>
              <a:t>Management interface</a:t>
            </a:r>
          </a:p>
          <a:p>
            <a:r>
              <a:rPr lang="nl-NL" sz="2200" dirty="0" err="1"/>
              <a:t>Testing</a:t>
            </a:r>
            <a:endParaRPr lang="nl-NL" sz="22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nl-NL" sz="2200" dirty="0" smtClean="0"/>
              <a:t>Different tests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nl-NL" sz="2200" dirty="0"/>
              <a:t>Unit tests</a:t>
            </a:r>
          </a:p>
          <a:p>
            <a:r>
              <a:rPr lang="nl-NL" sz="2200" dirty="0" err="1"/>
              <a:t>Demonstration</a:t>
            </a:r>
            <a:endParaRPr lang="nl-NL" sz="2200" dirty="0"/>
          </a:p>
          <a:p>
            <a:endParaRPr lang="nl-N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introduction</a:t>
            </a:r>
            <a:endParaRPr lang="nl-NL" sz="6000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8" name="Tijdelijke aanduiding voor inhoud 7"/>
          <p:cNvSpPr>
            <a:spLocks noGrp="1"/>
          </p:cNvSpPr>
          <p:nvPr>
            <p:ph sz="half" idx="1"/>
          </p:nvPr>
        </p:nvSpPr>
        <p:spPr>
          <a:xfrm>
            <a:off x="893440" y="1628800"/>
            <a:ext cx="4038600" cy="4525963"/>
          </a:xfrm>
        </p:spPr>
        <p:txBody>
          <a:bodyPr/>
          <a:lstStyle/>
          <a:p>
            <a:pPr>
              <a:buNone/>
            </a:pPr>
            <a:endParaRPr lang="nl-NL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  <a:p>
            <a:pPr>
              <a:buNone/>
            </a:pPr>
            <a:r>
              <a:rPr lang="nl-N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Project </a:t>
            </a:r>
            <a:r>
              <a:rPr lang="nl-NL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members</a:t>
            </a:r>
            <a:endParaRPr lang="nl-NL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  <a:p>
            <a:pPr lvl="1"/>
            <a:r>
              <a:rPr lang="nl-NL" dirty="0" err="1" smtClean="0"/>
              <a:t>Joshua</a:t>
            </a:r>
            <a:r>
              <a:rPr lang="nl-NL" dirty="0" smtClean="0"/>
              <a:t> </a:t>
            </a:r>
            <a:r>
              <a:rPr lang="nl-NL" dirty="0" err="1" smtClean="0"/>
              <a:t>Bergsma</a:t>
            </a:r>
            <a:endParaRPr lang="nl-NL" dirty="0" smtClean="0"/>
          </a:p>
          <a:p>
            <a:pPr lvl="1"/>
            <a:r>
              <a:rPr lang="nl-NL" dirty="0" smtClean="0"/>
              <a:t>Remco de Bruin</a:t>
            </a:r>
          </a:p>
          <a:p>
            <a:pPr lvl="1"/>
            <a:r>
              <a:rPr lang="nl-NL" dirty="0" err="1" smtClean="0"/>
              <a:t>Yme</a:t>
            </a:r>
            <a:r>
              <a:rPr lang="nl-NL" dirty="0" smtClean="0"/>
              <a:t> van der Graaf</a:t>
            </a:r>
          </a:p>
          <a:p>
            <a:pPr lvl="1"/>
            <a:r>
              <a:rPr lang="nl-NL" dirty="0" smtClean="0"/>
              <a:t>Jeffrey Harders</a:t>
            </a:r>
          </a:p>
          <a:p>
            <a:pPr lvl="1"/>
            <a:r>
              <a:rPr lang="nl-NL" dirty="0" smtClean="0"/>
              <a:t>Arjen Pander</a:t>
            </a:r>
          </a:p>
          <a:p>
            <a:pPr lvl="1"/>
            <a:r>
              <a:rPr lang="nl-NL" dirty="0" err="1" smtClean="0"/>
              <a:t>Melinda</a:t>
            </a:r>
            <a:r>
              <a:rPr lang="nl-NL" dirty="0" smtClean="0"/>
              <a:t> de </a:t>
            </a:r>
            <a:r>
              <a:rPr lang="nl-NL" dirty="0" err="1" smtClean="0"/>
              <a:t>Roo</a:t>
            </a:r>
            <a:endParaRPr lang="nl-NL" dirty="0"/>
          </a:p>
        </p:txBody>
      </p:sp>
      <p:pic>
        <p:nvPicPr>
          <p:cNvPr id="10" name="Tijdelijke aanduiding voor inhoud 9" descr="1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860032" y="1484784"/>
            <a:ext cx="3168351" cy="3168351"/>
          </a:xfrm>
        </p:spPr>
      </p:pic>
      <p:pic>
        <p:nvPicPr>
          <p:cNvPr id="4100" name="Picture 4" descr="http://www.centrog.com/technology/images/java_logoTranspar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2852936"/>
            <a:ext cx="4171950" cy="25527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assignment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pic>
        <p:nvPicPr>
          <p:cNvPr id="15" name="Afbeelding 14" descr="astah.gif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552" y="2276872"/>
            <a:ext cx="26670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Afbeelding 17" descr="crane.jpg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3808" y="1412776"/>
            <a:ext cx="3089920" cy="2267719"/>
          </a:xfrm>
          <a:prstGeom prst="rect">
            <a:avLst/>
          </a:prstGeom>
        </p:spPr>
      </p:pic>
      <p:pic>
        <p:nvPicPr>
          <p:cNvPr id="19" name="Afbeelding 18" descr="train.jpg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908213">
            <a:off x="4369006" y="3878095"/>
            <a:ext cx="4566295" cy="2549277"/>
          </a:xfrm>
          <a:prstGeom prst="rect">
            <a:avLst/>
          </a:prstGeom>
        </p:spPr>
      </p:pic>
      <p:pic>
        <p:nvPicPr>
          <p:cNvPr id="17" name="Afbeelding 16" descr="container.jpg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192912">
            <a:off x="1120862" y="4258591"/>
            <a:ext cx="3084201" cy="1841828"/>
          </a:xfrm>
          <a:prstGeom prst="rect">
            <a:avLst/>
          </a:prstGeom>
        </p:spPr>
      </p:pic>
      <p:pic>
        <p:nvPicPr>
          <p:cNvPr id="20" name="Afbeelding 19" descr="jmonkey.jpg"/>
          <p:cNvPicPr/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0152" y="1268760"/>
            <a:ext cx="2857500" cy="28575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3303</TotalTime>
  <Words>76</Words>
  <Application>Microsoft Office PowerPoint</Application>
  <PresentationFormat>Diavoorstelling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Office-thema</vt:lpstr>
      <vt:lpstr>Containing</vt:lpstr>
      <vt:lpstr>Contents</vt:lpstr>
      <vt:lpstr>introduction</vt:lpstr>
      <vt:lpstr>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Containing</dc:title>
  <dc:creator>Melinda de Roo</dc:creator>
  <cp:lastModifiedBy>Melinda de Roo</cp:lastModifiedBy>
  <cp:revision>37</cp:revision>
  <dcterms:created xsi:type="dcterms:W3CDTF">2013-12-17T09:47:11Z</dcterms:created>
  <dcterms:modified xsi:type="dcterms:W3CDTF">2013-12-19T16:50:13Z</dcterms:modified>
</cp:coreProperties>
</file>