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91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14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8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55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66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20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83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8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9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57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62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bscribeme.tech.nhl.n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4664"/>
            <a:ext cx="3870431" cy="309634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89040"/>
            <a:ext cx="3594908" cy="24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95736" y="2348880"/>
            <a:ext cx="4906887" cy="3268959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Eisen en wensen</a:t>
            </a:r>
          </a:p>
          <a:p>
            <a:r>
              <a:rPr lang="nl-NL" dirty="0" smtClean="0"/>
              <a:t>Analyse en data-analyse</a:t>
            </a:r>
          </a:p>
          <a:p>
            <a:r>
              <a:rPr lang="nl-NL" dirty="0" smtClean="0"/>
              <a:t>Het proces</a:t>
            </a:r>
          </a:p>
          <a:p>
            <a:r>
              <a:rPr lang="nl-NL" dirty="0" smtClean="0"/>
              <a:t>Problemen en oplossingen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Demonstratie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Wat gaan we verder nog behandelen?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8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Eisen en wensen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88840"/>
            <a:ext cx="6305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3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573697" cy="66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5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350669" cy="637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63688" y="2492896"/>
            <a:ext cx="5616624" cy="2736304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PHP kennis</a:t>
            </a:r>
          </a:p>
          <a:p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LDAP connectie</a:t>
            </a:r>
          </a:p>
          <a:p>
            <a:r>
              <a:rPr lang="nl-NL" dirty="0" smtClean="0"/>
              <a:t>LDAP beveiliging</a:t>
            </a:r>
          </a:p>
          <a:p>
            <a:r>
              <a:rPr lang="nl-NL" dirty="0" smtClean="0"/>
              <a:t>Werkplek</a:t>
            </a:r>
          </a:p>
          <a:p>
            <a:r>
              <a:rPr lang="nl-NL" dirty="0" smtClean="0"/>
              <a:t>Samenwerking met project </a:t>
            </a:r>
            <a:r>
              <a:rPr lang="nl-NL" dirty="0" err="1" smtClean="0"/>
              <a:t>codebox</a:t>
            </a:r>
            <a:endParaRPr lang="nl-N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Problemen en oplossingen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Conclusie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5122" name="Picture 2" descr="http://smallbiztrends.com/wp-content/uploads/2010/10/true-fals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59" y="2137568"/>
            <a:ext cx="4786313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4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Demonstratie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1223628" y="30689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hlinkClick r:id="rId3"/>
              </a:rPr>
              <a:t>http://</a:t>
            </a:r>
            <a:r>
              <a:rPr lang="nl-NL" sz="4000" dirty="0" smtClean="0">
                <a:hlinkClick r:id="rId3"/>
              </a:rPr>
              <a:t>subscribeme.tech.nhl.nl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24115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</Words>
  <Application>Microsoft Office PowerPoint</Application>
  <PresentationFormat>Diavoorstelling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SubscribeMe</dc:title>
  <dc:creator>Yme</dc:creator>
  <cp:lastModifiedBy>Yme</cp:lastModifiedBy>
  <cp:revision>10</cp:revision>
  <dcterms:created xsi:type="dcterms:W3CDTF">2013-06-17T14:31:48Z</dcterms:created>
  <dcterms:modified xsi:type="dcterms:W3CDTF">2013-06-18T12:58:20Z</dcterms:modified>
</cp:coreProperties>
</file>