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8" r:id="rId8"/>
    <p:sldId id="267" r:id="rId9"/>
    <p:sldId id="264" r:id="rId10"/>
    <p:sldId id="266" r:id="rId1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19-6-2013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991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19-6-2013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01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19-6-2013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768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19-6-2013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75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19-6-2013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066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19-6-2013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820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19-6-2013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483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19-6-2013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48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19-6-2013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539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19-6-2013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357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19-6-2013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662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16C25-D073-47E0-B0E5-F8D4C2B3C22C}" type="datetimeFigureOut">
              <a:rPr lang="nl-NL" smtClean="0"/>
              <a:t>19-6-2013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055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ubscribeme.tech.nhl.nl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1.xls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04664"/>
            <a:ext cx="3870431" cy="3096344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789040"/>
            <a:ext cx="3594908" cy="24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2411760" y="47667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solidFill>
                  <a:schemeClr val="bg1"/>
                </a:solidFill>
                <a:latin typeface="Eras Bold ITC" pitchFamily="34" charset="0"/>
              </a:rPr>
              <a:t>Demonstratie</a:t>
            </a:r>
            <a:endParaRPr lang="nl-NL" dirty="0">
              <a:solidFill>
                <a:schemeClr val="bg1"/>
              </a:solidFill>
              <a:latin typeface="Eras Bold ITC" pitchFamily="34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1223628" y="3068960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>
                <a:hlinkClick r:id="rId3"/>
              </a:rPr>
              <a:t>http://</a:t>
            </a:r>
            <a:r>
              <a:rPr lang="nl-NL" sz="4000" dirty="0" smtClean="0">
                <a:hlinkClick r:id="rId3"/>
              </a:rPr>
              <a:t>subscribeme.tech.nhl.nl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424115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95736" y="2348880"/>
            <a:ext cx="4906887" cy="3268959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Eisen en wensen</a:t>
            </a:r>
          </a:p>
          <a:p>
            <a:r>
              <a:rPr lang="nl-NL" dirty="0" smtClean="0"/>
              <a:t>Analyse en data-analyse</a:t>
            </a:r>
          </a:p>
          <a:p>
            <a:r>
              <a:rPr lang="nl-NL" dirty="0" smtClean="0"/>
              <a:t>Het proces</a:t>
            </a:r>
          </a:p>
          <a:p>
            <a:r>
              <a:rPr lang="nl-NL" dirty="0" smtClean="0"/>
              <a:t>Problemen en oplossingen</a:t>
            </a:r>
          </a:p>
          <a:p>
            <a:r>
              <a:rPr lang="nl-NL" dirty="0" smtClean="0"/>
              <a:t>Conclusie</a:t>
            </a:r>
          </a:p>
          <a:p>
            <a:r>
              <a:rPr lang="nl-NL" dirty="0" smtClean="0"/>
              <a:t>Demonstratie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2411760" y="47667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Eras Bold ITC" pitchFamily="34" charset="0"/>
              </a:rPr>
              <a:t>Wat gaan we verder nog behandelen?</a:t>
            </a:r>
            <a:endParaRPr lang="nl-NL" dirty="0">
              <a:solidFill>
                <a:schemeClr val="bg1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88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2411760" y="47667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solidFill>
                  <a:schemeClr val="bg1"/>
                </a:solidFill>
                <a:latin typeface="Eras Bold ITC" pitchFamily="34" charset="0"/>
              </a:rPr>
              <a:t>Eisen en wensen</a:t>
            </a:r>
            <a:endParaRPr lang="nl-NL" dirty="0">
              <a:solidFill>
                <a:schemeClr val="bg1"/>
              </a:solidFill>
              <a:latin typeface="Eras Bold ITC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988840"/>
            <a:ext cx="63055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33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8573697" cy="664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35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8640"/>
            <a:ext cx="5350669" cy="637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96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59832" y="2204864"/>
            <a:ext cx="3168351" cy="1296144"/>
          </a:xfrm>
        </p:spPr>
        <p:txBody>
          <a:bodyPr>
            <a:normAutofit/>
          </a:bodyPr>
          <a:lstStyle/>
          <a:p>
            <a:r>
              <a:rPr lang="nl-NL" dirty="0" smtClean="0"/>
              <a:t>Onderzoeksfase</a:t>
            </a:r>
          </a:p>
          <a:p>
            <a:r>
              <a:rPr lang="nl-NL" dirty="0" smtClean="0"/>
              <a:t>Ontwikkelfase</a:t>
            </a:r>
            <a:endParaRPr lang="nl-NL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2411760" y="47667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solidFill>
                  <a:schemeClr val="bg1"/>
                </a:solidFill>
                <a:latin typeface="Eras Bold ITC" pitchFamily="34" charset="0"/>
              </a:rPr>
              <a:t>Het proces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911709"/>
              </p:ext>
            </p:extLst>
          </p:nvPr>
        </p:nvGraphicFramePr>
        <p:xfrm>
          <a:off x="2061939" y="1844824"/>
          <a:ext cx="4886325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erkblad" r:id="rId4" imgW="4886435" imgH="4010040" progId="Excel.Sheet.12">
                  <p:embed/>
                </p:oleObj>
              </mc:Choice>
              <mc:Fallback>
                <p:oleObj name="Werkblad" r:id="rId4" imgW="4886435" imgH="40100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1939" y="1844824"/>
                        <a:ext cx="4886325" cy="4010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31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2411760" y="47667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solidFill>
                  <a:schemeClr val="bg1"/>
                </a:solidFill>
                <a:latin typeface="Eras Bold ITC" pitchFamily="34" charset="0"/>
              </a:rPr>
              <a:t>Het proces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20" y="1300555"/>
            <a:ext cx="1876191" cy="1552381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57458"/>
            <a:ext cx="1440000" cy="144000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0" y="5229200"/>
            <a:ext cx="3467584" cy="1057423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53" y="3140968"/>
            <a:ext cx="2372056" cy="145752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503612"/>
            <a:ext cx="2697857" cy="1402276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9" y="3429160"/>
            <a:ext cx="1440000" cy="144000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29160"/>
            <a:ext cx="1408282" cy="1440000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7" y="1557458"/>
            <a:ext cx="1447310" cy="14400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316" y="3669677"/>
            <a:ext cx="2043398" cy="2693570"/>
          </a:xfrm>
          <a:prstGeom prst="rect">
            <a:avLst/>
          </a:prstGeom>
        </p:spPr>
      </p:pic>
      <p:sp>
        <p:nvSpPr>
          <p:cNvPr id="16" name="Tekstvak 15"/>
          <p:cNvSpPr txBox="1"/>
          <p:nvPr/>
        </p:nvSpPr>
        <p:spPr>
          <a:xfrm>
            <a:off x="6411310" y="5172542"/>
            <a:ext cx="218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7200" b="1" dirty="0" smtClean="0"/>
              <a:t>LDAP</a:t>
            </a:r>
            <a:endParaRPr lang="nl-NL" sz="7200" b="1" dirty="0"/>
          </a:p>
        </p:txBody>
      </p:sp>
    </p:spTree>
    <p:extLst>
      <p:ext uri="{BB962C8B-B14F-4D97-AF65-F5344CB8AC3E}">
        <p14:creationId xmlns:p14="http://schemas.microsoft.com/office/powerpoint/2010/main" val="216777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63688" y="2492896"/>
            <a:ext cx="5616624" cy="2736304"/>
          </a:xfrm>
        </p:spPr>
        <p:txBody>
          <a:bodyPr>
            <a:normAutofit fontScale="85000" lnSpcReduction="10000"/>
          </a:bodyPr>
          <a:lstStyle/>
          <a:p>
            <a:r>
              <a:rPr lang="nl-NL" dirty="0" smtClean="0"/>
              <a:t>PHP kennis</a:t>
            </a:r>
          </a:p>
          <a:p>
            <a:r>
              <a:rPr lang="nl-NL" dirty="0" err="1" smtClean="0"/>
              <a:t>Frameworks</a:t>
            </a:r>
            <a:endParaRPr lang="nl-NL" dirty="0" smtClean="0"/>
          </a:p>
          <a:p>
            <a:r>
              <a:rPr lang="nl-NL" dirty="0" smtClean="0"/>
              <a:t>LDAP connectie</a:t>
            </a:r>
          </a:p>
          <a:p>
            <a:r>
              <a:rPr lang="nl-NL" dirty="0" smtClean="0"/>
              <a:t>LDAP beveiliging</a:t>
            </a:r>
          </a:p>
          <a:p>
            <a:r>
              <a:rPr lang="nl-NL" dirty="0" smtClean="0"/>
              <a:t>Werkplek</a:t>
            </a:r>
          </a:p>
          <a:p>
            <a:r>
              <a:rPr lang="nl-NL" dirty="0" smtClean="0"/>
              <a:t>Samenwerking met project </a:t>
            </a:r>
            <a:r>
              <a:rPr lang="nl-NL" dirty="0" err="1" smtClean="0"/>
              <a:t>codebox</a:t>
            </a:r>
            <a:endParaRPr lang="nl-NL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2411760" y="47667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solidFill>
                  <a:schemeClr val="bg1"/>
                </a:solidFill>
                <a:latin typeface="Eras Bold ITC" pitchFamily="34" charset="0"/>
              </a:rPr>
              <a:t>Problemen en oplossingen</a:t>
            </a:r>
            <a:endParaRPr lang="nl-NL" dirty="0">
              <a:solidFill>
                <a:schemeClr val="bg1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6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2411760" y="47667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solidFill>
                  <a:schemeClr val="bg1"/>
                </a:solidFill>
                <a:latin typeface="Eras Bold ITC" pitchFamily="34" charset="0"/>
              </a:rPr>
              <a:t>Conclusie</a:t>
            </a:r>
            <a:endParaRPr lang="nl-NL" dirty="0">
              <a:solidFill>
                <a:schemeClr val="bg1"/>
              </a:solidFill>
              <a:latin typeface="Eras Bold ITC" pitchFamily="34" charset="0"/>
            </a:endParaRPr>
          </a:p>
        </p:txBody>
      </p:sp>
      <p:pic>
        <p:nvPicPr>
          <p:cNvPr id="5122" name="Picture 2" descr="http://smallbiztrends.com/wp-content/uploads/2010/10/true-fals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859" y="2137568"/>
            <a:ext cx="4786313" cy="359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74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50</Words>
  <Application>Microsoft Office PowerPoint</Application>
  <PresentationFormat>Diavoorstelling (4:3)</PresentationFormat>
  <Paragraphs>23</Paragraphs>
  <Slides>10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2" baseType="lpstr">
      <vt:lpstr>Kantoorthema</vt:lpstr>
      <vt:lpstr>Microsoft Excel Worksheet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SubscribeMe</dc:title>
  <dc:creator>Yme</dc:creator>
  <cp:lastModifiedBy>Yme</cp:lastModifiedBy>
  <cp:revision>15</cp:revision>
  <dcterms:created xsi:type="dcterms:W3CDTF">2013-06-17T14:31:48Z</dcterms:created>
  <dcterms:modified xsi:type="dcterms:W3CDTF">2013-06-19T16:23:01Z</dcterms:modified>
</cp:coreProperties>
</file>