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6" r:id="rId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8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C25-D073-47E0-B0E5-F8D4C2B3C22C}" type="datetimeFigureOut">
              <a:rPr lang="nl-NL" smtClean="0"/>
              <a:t>18-6-2013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E8AA-E9E2-4F2F-86E6-26DC8BDA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991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C25-D073-47E0-B0E5-F8D4C2B3C22C}" type="datetimeFigureOut">
              <a:rPr lang="nl-NL" smtClean="0"/>
              <a:t>18-6-2013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E8AA-E9E2-4F2F-86E6-26DC8BDA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014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C25-D073-47E0-B0E5-F8D4C2B3C22C}" type="datetimeFigureOut">
              <a:rPr lang="nl-NL" smtClean="0"/>
              <a:t>18-6-2013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E8AA-E9E2-4F2F-86E6-26DC8BDA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768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C25-D073-47E0-B0E5-F8D4C2B3C22C}" type="datetimeFigureOut">
              <a:rPr lang="nl-NL" smtClean="0"/>
              <a:t>18-6-2013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E8AA-E9E2-4F2F-86E6-26DC8BDA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755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C25-D073-47E0-B0E5-F8D4C2B3C22C}" type="datetimeFigureOut">
              <a:rPr lang="nl-NL" smtClean="0"/>
              <a:t>18-6-2013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E8AA-E9E2-4F2F-86E6-26DC8BDA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066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C25-D073-47E0-B0E5-F8D4C2B3C22C}" type="datetimeFigureOut">
              <a:rPr lang="nl-NL" smtClean="0"/>
              <a:t>18-6-2013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E8AA-E9E2-4F2F-86E6-26DC8BDA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820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C25-D073-47E0-B0E5-F8D4C2B3C22C}" type="datetimeFigureOut">
              <a:rPr lang="nl-NL" smtClean="0"/>
              <a:t>18-6-2013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E8AA-E9E2-4F2F-86E6-26DC8BDA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483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C25-D073-47E0-B0E5-F8D4C2B3C22C}" type="datetimeFigureOut">
              <a:rPr lang="nl-NL" smtClean="0"/>
              <a:t>18-6-2013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E8AA-E9E2-4F2F-86E6-26DC8BDA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148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C25-D073-47E0-B0E5-F8D4C2B3C22C}" type="datetimeFigureOut">
              <a:rPr lang="nl-NL" smtClean="0"/>
              <a:t>18-6-2013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E8AA-E9E2-4F2F-86E6-26DC8BDA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539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C25-D073-47E0-B0E5-F8D4C2B3C22C}" type="datetimeFigureOut">
              <a:rPr lang="nl-NL" smtClean="0"/>
              <a:t>18-6-2013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E8AA-E9E2-4F2F-86E6-26DC8BDA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357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6C25-D073-47E0-B0E5-F8D4C2B3C22C}" type="datetimeFigureOut">
              <a:rPr lang="nl-NL" smtClean="0"/>
              <a:t>18-6-2013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E8AA-E9E2-4F2F-86E6-26DC8BDA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662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16C25-D073-47E0-B0E5-F8D4C2B3C22C}" type="datetimeFigureOut">
              <a:rPr lang="nl-NL" smtClean="0"/>
              <a:t>18-6-2013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4E8AA-E9E2-4F2F-86E6-26DC8BDA55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055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ubscribeme.tech.nhl.nl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04664"/>
            <a:ext cx="3870431" cy="3096344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789040"/>
            <a:ext cx="3594908" cy="24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6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95736" y="2348880"/>
            <a:ext cx="4906887" cy="3268959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Eisen en wensen</a:t>
            </a:r>
          </a:p>
          <a:p>
            <a:r>
              <a:rPr lang="nl-NL" dirty="0" smtClean="0"/>
              <a:t>Analyse en data-analyse</a:t>
            </a:r>
          </a:p>
          <a:p>
            <a:r>
              <a:rPr lang="nl-NL" dirty="0" smtClean="0"/>
              <a:t>Het proces</a:t>
            </a:r>
          </a:p>
          <a:p>
            <a:r>
              <a:rPr lang="nl-NL" dirty="0" smtClean="0"/>
              <a:t>Problemen en oplossingen</a:t>
            </a:r>
          </a:p>
          <a:p>
            <a:r>
              <a:rPr lang="nl-NL" dirty="0" smtClean="0"/>
              <a:t>Conclusie</a:t>
            </a:r>
          </a:p>
          <a:p>
            <a:r>
              <a:rPr lang="nl-NL" dirty="0" smtClean="0"/>
              <a:t>Demonstratie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7384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2411760" y="47667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Eras Bold ITC" pitchFamily="34" charset="0"/>
              </a:rPr>
              <a:t>Wat gaan we verder nog behandelen?</a:t>
            </a:r>
            <a:endParaRPr lang="nl-NL" dirty="0">
              <a:solidFill>
                <a:schemeClr val="bg1"/>
              </a:solidFill>
              <a:latin typeface="Eras Bold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88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7384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2411760" y="47667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>
                <a:solidFill>
                  <a:schemeClr val="bg1"/>
                </a:solidFill>
                <a:latin typeface="Eras Bold ITC" pitchFamily="34" charset="0"/>
              </a:rPr>
              <a:t>Eisen en wensen</a:t>
            </a:r>
            <a:endParaRPr lang="nl-NL" dirty="0">
              <a:solidFill>
                <a:schemeClr val="bg1"/>
              </a:solidFill>
              <a:latin typeface="Eras Bold ITC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988840"/>
            <a:ext cx="63055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433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32"/>
            <a:ext cx="8573697" cy="6644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235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8640"/>
            <a:ext cx="5350669" cy="6379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9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763688" y="2492896"/>
            <a:ext cx="5616624" cy="2736304"/>
          </a:xfrm>
        </p:spPr>
        <p:txBody>
          <a:bodyPr>
            <a:normAutofit fontScale="85000" lnSpcReduction="10000"/>
          </a:bodyPr>
          <a:lstStyle/>
          <a:p>
            <a:r>
              <a:rPr lang="nl-NL" dirty="0" smtClean="0"/>
              <a:t>PHP kennis</a:t>
            </a:r>
          </a:p>
          <a:p>
            <a:r>
              <a:rPr lang="nl-NL" dirty="0" err="1" smtClean="0"/>
              <a:t>Frameworks</a:t>
            </a:r>
            <a:endParaRPr lang="nl-NL" dirty="0" smtClean="0"/>
          </a:p>
          <a:p>
            <a:r>
              <a:rPr lang="nl-NL" dirty="0" smtClean="0"/>
              <a:t>LDAP connectie</a:t>
            </a:r>
          </a:p>
          <a:p>
            <a:r>
              <a:rPr lang="nl-NL" dirty="0" smtClean="0"/>
              <a:t>LDAP beveiliging</a:t>
            </a:r>
          </a:p>
          <a:p>
            <a:r>
              <a:rPr lang="nl-NL" dirty="0" smtClean="0"/>
              <a:t>Werkplek</a:t>
            </a:r>
          </a:p>
          <a:p>
            <a:r>
              <a:rPr lang="nl-NL" dirty="0" smtClean="0"/>
              <a:t>Samenwerking met project </a:t>
            </a:r>
            <a:r>
              <a:rPr lang="nl-NL" dirty="0" err="1" smtClean="0"/>
              <a:t>codebox</a:t>
            </a:r>
            <a:endParaRPr lang="nl-NL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7384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2411760" y="47667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>
                <a:solidFill>
                  <a:schemeClr val="bg1"/>
                </a:solidFill>
                <a:latin typeface="Eras Bold ITC" pitchFamily="34" charset="0"/>
              </a:rPr>
              <a:t>Problemen en oplossingen</a:t>
            </a:r>
            <a:endParaRPr lang="nl-NL" dirty="0">
              <a:solidFill>
                <a:schemeClr val="bg1"/>
              </a:solidFill>
              <a:latin typeface="Eras Bold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19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7384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2411760" y="47667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>
                <a:solidFill>
                  <a:schemeClr val="bg1"/>
                </a:solidFill>
                <a:latin typeface="Eras Bold ITC" pitchFamily="34" charset="0"/>
              </a:rPr>
              <a:t>Conclusie</a:t>
            </a:r>
            <a:endParaRPr lang="nl-NL" dirty="0">
              <a:solidFill>
                <a:schemeClr val="bg1"/>
              </a:solidFill>
              <a:latin typeface="Eras Bold ITC" pitchFamily="34" charset="0"/>
            </a:endParaRPr>
          </a:p>
        </p:txBody>
      </p:sp>
      <p:pic>
        <p:nvPicPr>
          <p:cNvPr id="5122" name="Picture 2" descr="http://smallbiztrends.com/wp-content/uploads/2010/10/true-fals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859" y="2137568"/>
            <a:ext cx="4786313" cy="359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74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7384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2411760" y="47667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>
                <a:solidFill>
                  <a:schemeClr val="bg1"/>
                </a:solidFill>
                <a:latin typeface="Eras Bold ITC" pitchFamily="34" charset="0"/>
              </a:rPr>
              <a:t>Demonstratie</a:t>
            </a:r>
            <a:endParaRPr lang="nl-NL" dirty="0">
              <a:solidFill>
                <a:schemeClr val="bg1"/>
              </a:solidFill>
              <a:latin typeface="Eras Bold ITC" pitchFamily="34" charset="0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1223628" y="3068960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000" dirty="0">
                <a:hlinkClick r:id="rId3"/>
              </a:rPr>
              <a:t>http://</a:t>
            </a:r>
            <a:r>
              <a:rPr lang="nl-NL" sz="4000" dirty="0" smtClean="0">
                <a:hlinkClick r:id="rId3"/>
              </a:rPr>
              <a:t>subscribeme.tech.nhl.nl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424115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43</Words>
  <Application>Microsoft Office PowerPoint</Application>
  <PresentationFormat>Diavoorstelling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SubscribeMe</dc:title>
  <dc:creator>Yme</dc:creator>
  <cp:lastModifiedBy>Yme</cp:lastModifiedBy>
  <cp:revision>9</cp:revision>
  <dcterms:created xsi:type="dcterms:W3CDTF">2013-06-17T14:31:48Z</dcterms:created>
  <dcterms:modified xsi:type="dcterms:W3CDTF">2013-06-18T10:48:50Z</dcterms:modified>
</cp:coreProperties>
</file>