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1" r:id="rId2"/>
    <p:sldId id="262" r:id="rId3"/>
    <p:sldId id="263" r:id="rId4"/>
    <p:sldId id="268" r:id="rId5"/>
    <p:sldId id="257" r:id="rId6"/>
    <p:sldId id="269" r:id="rId7"/>
    <p:sldId id="270" r:id="rId8"/>
    <p:sldId id="260" r:id="rId9"/>
    <p:sldId id="271" r:id="rId10"/>
    <p:sldId id="265" r:id="rId11"/>
    <p:sldId id="264" r:id="rId12"/>
    <p:sldId id="266" r:id="rId13"/>
    <p:sldId id="267" r:id="rId14"/>
    <p:sldId id="25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F2C46-ABAD-A041-975D-95249D2EED52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1775-9D8F-9B4C-A307-0B84A2347A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521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12</a:t>
            </a:r>
            <a:r>
              <a:rPr kumimoji="1" lang="ko-KR" altLang="en-US" dirty="0"/>
              <a:t>월 베타 시작 </a:t>
            </a:r>
            <a:r>
              <a:rPr kumimoji="1" lang="en-US" altLang="ko-KR" dirty="0"/>
              <a:t>17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10</a:t>
            </a:r>
            <a:r>
              <a:rPr kumimoji="1" lang="ko-KR" altLang="en-US" dirty="0"/>
              <a:t>월 정식 출시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1775-9D8F-9B4C-A307-0B84A2347AF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00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69D04-C06B-CC49-8B0D-99441B78E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181281-8486-574C-B89C-560513ECE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FBE5E-D79A-D247-BB03-CD7F5DD7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152-4205-DF47-8E7E-E73F7EB28E04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0756F-B200-1C4F-B8E9-F06D021D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866A4-7E93-7846-AB53-DCAF8298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05E1-5BDC-8947-97BC-A0B9DBFBCE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53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8C7C9-8F80-C54C-A171-F936CC68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09352B-E448-FE42-BA7E-D9CE0A7B9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4DE84-5D49-EF42-A5BF-71ACDBC5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152-4205-DF47-8E7E-E73F7EB28E04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7D969-1DBA-824F-ADE1-FF749165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954CA-9023-0347-9898-028BB1FF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05E1-5BDC-8947-97BC-A0B9DBFBCE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037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9A0F10-E7CC-9045-98A5-06EE2DFB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8FF46-6DD5-8440-A52D-1E6929F19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804C0-0A49-A249-A477-3AEFA074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152-4205-DF47-8E7E-E73F7EB28E04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4FDD9-1237-844A-92BD-1A9F0C77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D5B57-E242-454B-917E-15EDED4A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05E1-5BDC-8947-97BC-A0B9DBFBCE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33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3DDC2-6B54-B243-A33C-5B244D50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7720E-0781-7040-AC1F-CE90C5DC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2E23F-C8D5-EA49-89A1-A3FBDDF8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152-4205-DF47-8E7E-E73F7EB28E04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2BE58-ED32-0C45-9ECA-CC575961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37819-5C83-D045-BD6F-76A8548D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05E1-5BDC-8947-97BC-A0B9DBFBCE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699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96353-467B-A145-8996-F58F52C2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D9049-9D57-3843-AE03-ACDB8548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2072D-51C4-B549-A18B-CDBB0F42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152-4205-DF47-8E7E-E73F7EB28E04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004A-9835-CA47-88DC-25089D27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A35B7-B6AA-0540-8E72-1692E216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05E1-5BDC-8947-97BC-A0B9DBFBCE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17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7F8FB-38B3-EA4E-8D6F-EEAA59A4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CCE17-A68F-7343-92C9-90FDE4D88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63DC15-79CA-4748-A462-8E35FABE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0C295-F4A9-9A41-BF2D-A499100B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152-4205-DF47-8E7E-E73F7EB28E04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F04074-8DD5-B041-A3EB-49EFC71E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39C81-B5AA-6241-B925-7DAA391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05E1-5BDC-8947-97BC-A0B9DBFBCE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721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16F35-4FC2-844F-A197-CBCB1E23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49D04B-A9CD-3745-BCAA-C1BB6FD7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46B94-39F5-9B4A-A683-72F84A99C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77226D-EAE6-6549-A462-FC927E582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0EA6A1-F327-EF45-894E-02F9A0117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13FE3F-9B4F-C148-84AB-B923EA5D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152-4205-DF47-8E7E-E73F7EB28E04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453232-F27F-B646-8CE6-63C546BD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7146B-44D1-E140-BAF6-EB94D73D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05E1-5BDC-8947-97BC-A0B9DBFBCE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208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801B5-AB15-3443-A05A-6DD2911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13670E-8C37-4249-8545-305A82BD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152-4205-DF47-8E7E-E73F7EB28E04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6311F6-16A5-2B45-BE3A-E502C29B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C70820-5B5F-9B42-83D9-10979E61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05E1-5BDC-8947-97BC-A0B9DBFBCE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883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94338B-CFDD-9F43-B263-2B28C314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152-4205-DF47-8E7E-E73F7EB28E04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A0B835-7808-6942-8018-72F1AEA4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E37AB-D4F6-DF45-8407-3620F15F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05E1-5BDC-8947-97BC-A0B9DBFBCE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65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CA813-4051-A349-BED4-DA23DD03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B2D82-3082-744E-B072-F67D553E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D6985E-AAD2-9943-BD6B-4A79DE6B6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F192E-A0C1-B14F-BD31-620F4A90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152-4205-DF47-8E7E-E73F7EB28E04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E06593-B15A-A347-A172-70FFCC80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A7BDE-0C0A-9541-8839-CC0B982F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05E1-5BDC-8947-97BC-A0B9DBFBCE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609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6ED1F-A23D-454A-9EF1-B77B52D1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CF6D6D-A5A2-3146-83B6-3CA1E6F38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94B82B-EE78-3C4C-986B-6FBC2DAE5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C4EF7-637A-2F46-95DD-9BFBB2CD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6152-4205-DF47-8E7E-E73F7EB28E04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97CF4D-53F6-D84F-BE80-6CAE2999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B2AC7-958E-6542-BE4B-EE15DF01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05E1-5BDC-8947-97BC-A0B9DBFBCE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05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5B96F6-BEDD-3644-9CBE-A98BB325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9A6FA-6C97-9E47-AFB4-71A285723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DB0B7-6692-F840-9A29-4E151A648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36152-4205-DF47-8E7E-E73F7EB28E04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EE21C-1F1A-E243-9437-01C896A84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92C67-03B8-0748-B4AA-D4C2CD65E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B05E1-5BDC-8947-97BC-A0B9DBFBCE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243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2AC68D-86B7-6D42-B58B-40C5A26DB300}"/>
              </a:ext>
            </a:extLst>
          </p:cNvPr>
          <p:cNvSpPr txBox="1"/>
          <p:nvPr/>
        </p:nvSpPr>
        <p:spPr>
          <a:xfrm>
            <a:off x="1382597" y="3315207"/>
            <a:ext cx="9426806" cy="14244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5400" dirty="0">
                <a:solidFill>
                  <a:srgbClr val="1B1B1B"/>
                </a:solidFill>
                <a:latin typeface="Binggrae Taom" panose="02030503000000000000" pitchFamily="18" charset="-127"/>
                <a:ea typeface="Binggrae Taom" panose="02030503000000000000" pitchFamily="18" charset="-127"/>
                <a:cs typeface="+mj-cs"/>
              </a:rPr>
              <a:t>XD</a:t>
            </a:r>
            <a:r>
              <a:rPr kumimoji="1" lang="ko-KR" altLang="en-US" sz="5400" dirty="0">
                <a:solidFill>
                  <a:srgbClr val="1B1B1B"/>
                </a:solidFill>
                <a:latin typeface="Binggrae Taom" panose="02030503000000000000" pitchFamily="18" charset="-127"/>
                <a:ea typeface="Binggrae Taom" panose="02030503000000000000" pitchFamily="18" charset="-127"/>
                <a:cs typeface="+mj-cs"/>
              </a:rPr>
              <a:t>랑 </a:t>
            </a:r>
            <a:r>
              <a:rPr kumimoji="1" lang="ko-KR" altLang="en-US" sz="5400" dirty="0" err="1">
                <a:solidFill>
                  <a:srgbClr val="1B1B1B"/>
                </a:solidFill>
                <a:latin typeface="Binggrae Taom" panose="02030503000000000000" pitchFamily="18" charset="-127"/>
                <a:ea typeface="Binggrae Taom" panose="02030503000000000000" pitchFamily="18" charset="-127"/>
                <a:cs typeface="+mj-cs"/>
              </a:rPr>
              <a:t>짱친먹기</a:t>
            </a:r>
            <a:r>
              <a:rPr kumimoji="1" lang="ko-KR" altLang="en-US" sz="5400" dirty="0">
                <a:solidFill>
                  <a:srgbClr val="1B1B1B"/>
                </a:solidFill>
                <a:latin typeface="Binggrae Taom" panose="02030503000000000000" pitchFamily="18" charset="-127"/>
                <a:ea typeface="Binggrae Taom" panose="02030503000000000000" pitchFamily="18" charset="-127"/>
                <a:cs typeface="+mj-cs"/>
              </a:rPr>
              <a:t> </a:t>
            </a:r>
            <a:r>
              <a:rPr kumimoji="1" lang="ko-KR" altLang="en-US" sz="5400" dirty="0" err="1">
                <a:solidFill>
                  <a:srgbClr val="1B1B1B"/>
                </a:solidFill>
                <a:latin typeface="Binggrae Taom" panose="02030503000000000000" pitchFamily="18" charset="-127"/>
                <a:ea typeface="Binggrae Taom" panose="02030503000000000000" pitchFamily="18" charset="-127"/>
                <a:cs typeface="+mj-cs"/>
              </a:rPr>
              <a:t>대작전</a:t>
            </a:r>
            <a:endParaRPr kumimoji="1" lang="en-US" altLang="ko-KR" sz="5400" dirty="0">
              <a:solidFill>
                <a:srgbClr val="1B1B1B"/>
              </a:solidFill>
              <a:latin typeface="Binggrae Taom" panose="02030503000000000000" pitchFamily="18" charset="-127"/>
              <a:ea typeface="Binggrae Taom" panose="02030503000000000000" pitchFamily="18" charset="-127"/>
              <a:cs typeface="+mj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5D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5D3D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A3CD475E-7940-5141-9F1F-A76D80DD1F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500" r="-5" b="-5"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FF0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F05F3E6-2EBD-EB4A-9720-DE487BB9D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1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FC429BA-E1F7-D547-AEB7-27E9D557BBED}"/>
              </a:ext>
            </a:extLst>
          </p:cNvPr>
          <p:cNvGrpSpPr/>
          <p:nvPr/>
        </p:nvGrpSpPr>
        <p:grpSpPr>
          <a:xfrm>
            <a:off x="3821205" y="201134"/>
            <a:ext cx="4549589" cy="646331"/>
            <a:chOff x="4445887" y="683048"/>
            <a:chExt cx="4549589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ED05BB-C88A-3544-9673-CF241080D5E3}"/>
                </a:ext>
              </a:extLst>
            </p:cNvPr>
            <p:cNvSpPr txBox="1"/>
            <p:nvPr/>
          </p:nvSpPr>
          <p:spPr>
            <a:xfrm>
              <a:off x="4940643" y="683048"/>
              <a:ext cx="40548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랑 </a:t>
              </a:r>
              <a:r>
                <a:rPr lang="ko-KR" altLang="en-US" sz="3600" dirty="0" err="1">
                  <a:latin typeface="Binggrae Taom" panose="02030503000000000000" pitchFamily="18" charset="-127"/>
                  <a:ea typeface="Binggrae Taom" panose="02030503000000000000" pitchFamily="18" charset="-127"/>
                </a:rPr>
                <a:t>짱친먹기</a:t>
              </a:r>
              <a:r>
                <a:rPr lang="ko-KR" altLang="en-US" sz="36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 싫어요</a:t>
              </a:r>
              <a:r>
                <a:rPr lang="en-US" altLang="ko-KR" sz="36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!</a:t>
              </a:r>
              <a:endParaRPr kumimoji="1" lang="ko-KR" altLang="en-US" sz="3600" dirty="0">
                <a:latin typeface="Binggrae Taom" panose="02030503000000000000" pitchFamily="18" charset="-127"/>
                <a:ea typeface="Binggrae Taom" panose="02030503000000000000" pitchFamily="18" charset="-127"/>
              </a:endParaRPr>
            </a:p>
          </p:txBody>
        </p:sp>
        <p:pic>
          <p:nvPicPr>
            <p:cNvPr id="8" name="그림 7" descr="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973C45DA-6D21-6341-9685-985008DDD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887" y="758995"/>
              <a:ext cx="507113" cy="494435"/>
            </a:xfrm>
            <a:prstGeom prst="rect">
              <a:avLst/>
            </a:prstGeom>
          </p:spPr>
        </p:pic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5789E87-9E0D-8E4C-80CC-27F7DD75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177" y="1121120"/>
            <a:ext cx="9296400" cy="5359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4CF939-805C-C445-9920-50A29C43089C}"/>
              </a:ext>
            </a:extLst>
          </p:cNvPr>
          <p:cNvSpPr txBox="1"/>
          <p:nvPr/>
        </p:nvSpPr>
        <p:spPr>
          <a:xfrm>
            <a:off x="4010493" y="6180809"/>
            <a:ext cx="4171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더 자세한 정보는 </a:t>
            </a:r>
            <a:r>
              <a:rPr kumimoji="1" lang="en-US" altLang="ko-KR" sz="20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share</a:t>
            </a:r>
            <a:r>
              <a:rPr kumimoji="1" lang="ko-KR" altLang="en-US" sz="20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에 공유 예정</a:t>
            </a:r>
            <a:r>
              <a:rPr kumimoji="1" lang="en-US" altLang="ko-KR" sz="20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!</a:t>
            </a:r>
            <a:endParaRPr kumimoji="1" lang="ko-KR" altLang="en-US" sz="2000" dirty="0"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38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개체, 다채로운, 컴퓨터이(가) 표시된 사진&#10;&#10;자동 생성된 설명">
            <a:extLst>
              <a:ext uri="{FF2B5EF4-FFF2-40B4-BE49-F238E27FC236}">
                <a16:creationId xmlns:a16="http://schemas.microsoft.com/office/drawing/2014/main" id="{816A9511-F233-D842-95F8-8E2A11F96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779" b="432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2AC68D-86B7-6D42-B58B-40C5A26DB300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Binggrae Taom" panose="02030503000000000000" pitchFamily="18" charset="-127"/>
                <a:ea typeface="Binggrae Taom" panose="02030503000000000000" pitchFamily="18" charset="-127"/>
                <a:cs typeface="+mj-cs"/>
              </a:rPr>
              <a:t>  </a:t>
            </a:r>
            <a:r>
              <a:rPr kumimoji="1"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Binggrae Taom" panose="02030503000000000000" pitchFamily="18" charset="-127"/>
                <a:ea typeface="Binggrae Taom" panose="02030503000000000000" pitchFamily="18" charset="-127"/>
                <a:cs typeface="+mj-cs"/>
              </a:rPr>
              <a:t>의 숨겨진 </a:t>
            </a:r>
            <a:r>
              <a:rPr kumimoji="1" lang="ko-KR" alt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inggrae Taom" panose="02030503000000000000" pitchFamily="18" charset="-127"/>
                <a:ea typeface="Binggrae Taom" panose="02030503000000000000" pitchFamily="18" charset="-127"/>
                <a:cs typeface="+mj-cs"/>
              </a:rPr>
              <a:t>꿀기능</a:t>
            </a:r>
            <a:endParaRPr kumimoji="1"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Binggrae Taom" panose="02030503000000000000" pitchFamily="18" charset="-127"/>
              <a:ea typeface="Binggrae Taom" panose="02030503000000000000" pitchFamily="18" charset="-127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96179306-013A-2549-9602-665D7BA72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736" y="5394012"/>
            <a:ext cx="603907" cy="58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3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3DBDCC-FA74-EA40-BEE4-065D595AA0BC}"/>
              </a:ext>
            </a:extLst>
          </p:cNvPr>
          <p:cNvGrpSpPr/>
          <p:nvPr/>
        </p:nvGrpSpPr>
        <p:grpSpPr>
          <a:xfrm>
            <a:off x="4093053" y="201134"/>
            <a:ext cx="4549589" cy="646331"/>
            <a:chOff x="4445887" y="683048"/>
            <a:chExt cx="4549589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821C19-0E25-6D4D-AD37-D65D88D65BB1}"/>
                </a:ext>
              </a:extLst>
            </p:cNvPr>
            <p:cNvSpPr txBox="1"/>
            <p:nvPr/>
          </p:nvSpPr>
          <p:spPr>
            <a:xfrm>
              <a:off x="4940643" y="683048"/>
              <a:ext cx="40548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의 숨겨진 </a:t>
              </a:r>
              <a:r>
                <a:rPr lang="ko-KR" altLang="en-US" sz="3600" dirty="0" err="1">
                  <a:latin typeface="Binggrae Taom" panose="02030503000000000000" pitchFamily="18" charset="-127"/>
                  <a:ea typeface="Binggrae Taom" panose="02030503000000000000" pitchFamily="18" charset="-127"/>
                </a:rPr>
                <a:t>꿀기능</a:t>
              </a:r>
              <a:endParaRPr kumimoji="1" lang="ko-KR" altLang="en-US" sz="3600" dirty="0">
                <a:latin typeface="Binggrae Taom" panose="02030503000000000000" pitchFamily="18" charset="-127"/>
                <a:ea typeface="Binggrae Taom" panose="02030503000000000000" pitchFamily="18" charset="-127"/>
              </a:endParaRPr>
            </a:p>
          </p:txBody>
        </p:sp>
        <p:pic>
          <p:nvPicPr>
            <p:cNvPr id="8" name="그림 7" descr="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FCF2EF63-A82C-9C4C-9121-728B190E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887" y="758995"/>
              <a:ext cx="507113" cy="49443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9E9BCA-371B-BA4A-8514-7829E439C6D5}"/>
              </a:ext>
            </a:extLst>
          </p:cNvPr>
          <p:cNvSpPr txBox="1"/>
          <p:nvPr/>
        </p:nvSpPr>
        <p:spPr>
          <a:xfrm>
            <a:off x="4346609" y="1569420"/>
            <a:ext cx="3499676" cy="3719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32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반복 그리드</a:t>
            </a:r>
            <a:endParaRPr kumimoji="1" lang="en-US" altLang="ko-KR" sz="3200" dirty="0">
              <a:latin typeface="Binggrae Taom" panose="02030503000000000000" pitchFamily="18" charset="-127"/>
              <a:ea typeface="Binggrae Taom" panose="02030503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32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마스크</a:t>
            </a:r>
            <a:endParaRPr kumimoji="1" lang="en-US" altLang="ko-KR" sz="3200" dirty="0">
              <a:latin typeface="Binggrae Taom" panose="02030503000000000000" pitchFamily="18" charset="-127"/>
              <a:ea typeface="Binggrae Taom" panose="02030503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32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자동 애니메이션</a:t>
            </a:r>
            <a:endParaRPr kumimoji="1" lang="en-US" altLang="ko-KR" sz="3200" dirty="0">
              <a:latin typeface="Binggrae Taom" panose="02030503000000000000" pitchFamily="18" charset="-127"/>
              <a:ea typeface="Binggrae Taom" panose="02030503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32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구성요소</a:t>
            </a:r>
            <a:endParaRPr kumimoji="1" lang="en-US" altLang="ko-KR" sz="3200" dirty="0">
              <a:latin typeface="Binggrae Taom" panose="02030503000000000000" pitchFamily="18" charset="-127"/>
              <a:ea typeface="Binggrae Taom" panose="02030503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32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상태</a:t>
            </a:r>
            <a:endParaRPr kumimoji="1" lang="en-US" altLang="ko-KR" sz="3200" dirty="0"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79B22-F83A-8548-B087-4E9C3661CE6C}"/>
              </a:ext>
            </a:extLst>
          </p:cNvPr>
          <p:cNvSpPr txBox="1"/>
          <p:nvPr/>
        </p:nvSpPr>
        <p:spPr>
          <a:xfrm>
            <a:off x="4474534" y="5798318"/>
            <a:ext cx="3304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실습을 해 봅시다</a:t>
            </a:r>
            <a:r>
              <a:rPr kumimoji="1" lang="en-US" altLang="ko-KR" sz="28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 </a:t>
            </a:r>
            <a:r>
              <a:rPr kumimoji="1" lang="ko-KR" altLang="en-US" sz="28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 </a:t>
            </a:r>
            <a:r>
              <a:rPr kumimoji="1" lang="en-US" altLang="ko-KR" sz="28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:P</a:t>
            </a:r>
            <a:endParaRPr kumimoji="1" lang="ko-KR" altLang="en-US" sz="2800" dirty="0"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15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개체, 다채로운, 컴퓨터이(가) 표시된 사진&#10;&#10;자동 생성된 설명">
            <a:extLst>
              <a:ext uri="{FF2B5EF4-FFF2-40B4-BE49-F238E27FC236}">
                <a16:creationId xmlns:a16="http://schemas.microsoft.com/office/drawing/2014/main" id="{816A9511-F233-D842-95F8-8E2A11F96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779" b="432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2AC68D-86B7-6D42-B58B-40C5A26DB300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Binggrae Taom" panose="02030503000000000000" pitchFamily="18" charset="-127"/>
                <a:ea typeface="Binggrae Taom" panose="02030503000000000000" pitchFamily="18" charset="-127"/>
                <a:cs typeface="+mj-cs"/>
              </a:rPr>
              <a:t>마무리</a:t>
            </a:r>
            <a:endParaRPr kumimoji="1"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Binggrae Taom" panose="02030503000000000000" pitchFamily="18" charset="-127"/>
              <a:ea typeface="Binggrae Taom" panose="02030503000000000000" pitchFamily="18" charset="-127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10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D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A3CD475E-7940-5141-9F1F-A76D80DD1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71" y="1176793"/>
            <a:ext cx="4664766" cy="4548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AC2C91-0DED-A04E-AA90-C3BE93A9E339}"/>
              </a:ext>
            </a:extLst>
          </p:cNvPr>
          <p:cNvSpPr txBox="1"/>
          <p:nvPr/>
        </p:nvSpPr>
        <p:spPr>
          <a:xfrm>
            <a:off x="163982" y="505797"/>
            <a:ext cx="2380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애니메이션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C984D-E6F8-5E42-8604-8CC5F332D272}"/>
              </a:ext>
            </a:extLst>
          </p:cNvPr>
          <p:cNvSpPr txBox="1"/>
          <p:nvPr/>
        </p:nvSpPr>
        <p:spPr>
          <a:xfrm>
            <a:off x="6551464" y="5724939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무료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A951-1746-684A-A800-CF6E55C2E620}"/>
              </a:ext>
            </a:extLst>
          </p:cNvPr>
          <p:cNvSpPr txBox="1"/>
          <p:nvPr/>
        </p:nvSpPr>
        <p:spPr>
          <a:xfrm>
            <a:off x="8597916" y="4015137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 err="1">
                <a:latin typeface="Binggrae Taom" panose="02030503000000000000" pitchFamily="18" charset="-127"/>
                <a:ea typeface="Binggrae Taom" panose="02030503000000000000" pitchFamily="18" charset="-127"/>
              </a:rPr>
              <a:t>어도비</a:t>
            </a:r>
            <a:endParaRPr kumimoji="1" lang="ko-KR" altLang="en-US" sz="2000" dirty="0"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F56DF3-F3C6-5A4D-BA35-A93D275B17DF}"/>
              </a:ext>
            </a:extLst>
          </p:cNvPr>
          <p:cNvSpPr txBox="1"/>
          <p:nvPr/>
        </p:nvSpPr>
        <p:spPr>
          <a:xfrm>
            <a:off x="349602" y="5705872"/>
            <a:ext cx="2380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 err="1">
                <a:latin typeface="Binggrae Taom" panose="02030503000000000000" pitchFamily="18" charset="-127"/>
                <a:ea typeface="Binggrae Taom" panose="02030503000000000000" pitchFamily="18" charset="-127"/>
              </a:rPr>
              <a:t>프로토타입</a:t>
            </a:r>
            <a:endParaRPr kumimoji="1" lang="ko-KR" altLang="en-US" sz="3600" dirty="0"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1CD7E-5BF9-EF46-AE06-EE5AE17C8C44}"/>
              </a:ext>
            </a:extLst>
          </p:cNvPr>
          <p:cNvSpPr txBox="1"/>
          <p:nvPr/>
        </p:nvSpPr>
        <p:spPr>
          <a:xfrm>
            <a:off x="4413746" y="230543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쉬운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44862-EBB4-DC4C-B4CC-473A04481C3F}"/>
              </a:ext>
            </a:extLst>
          </p:cNvPr>
          <p:cNvSpPr txBox="1"/>
          <p:nvPr/>
        </p:nvSpPr>
        <p:spPr>
          <a:xfrm>
            <a:off x="2606927" y="2059513"/>
            <a:ext cx="575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UI</a:t>
            </a:r>
            <a:endParaRPr kumimoji="1" lang="ko-KR" altLang="en-US" sz="3200" dirty="0"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3E987-2E73-1746-B28C-6E87778DE224}"/>
              </a:ext>
            </a:extLst>
          </p:cNvPr>
          <p:cNvSpPr txBox="1"/>
          <p:nvPr/>
        </p:nvSpPr>
        <p:spPr>
          <a:xfrm>
            <a:off x="8351859" y="1919534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UX</a:t>
            </a:r>
            <a:endParaRPr kumimoji="1" lang="ko-KR" altLang="en-US" sz="2800" dirty="0"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61AC27-CEE2-3A44-B28A-FE885315A537}"/>
              </a:ext>
            </a:extLst>
          </p:cNvPr>
          <p:cNvSpPr txBox="1"/>
          <p:nvPr/>
        </p:nvSpPr>
        <p:spPr>
          <a:xfrm>
            <a:off x="10106050" y="0"/>
            <a:ext cx="1159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협업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DFC4FD-8C91-6B44-AB79-FCFB9910F4E1}"/>
              </a:ext>
            </a:extLst>
          </p:cNvPr>
          <p:cNvSpPr txBox="1"/>
          <p:nvPr/>
        </p:nvSpPr>
        <p:spPr>
          <a:xfrm>
            <a:off x="9377389" y="5444262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호환성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CE3973-31F7-D04D-BCCE-75E2C04F33F2}"/>
              </a:ext>
            </a:extLst>
          </p:cNvPr>
          <p:cNvSpPr txBox="1"/>
          <p:nvPr/>
        </p:nvSpPr>
        <p:spPr>
          <a:xfrm>
            <a:off x="4380965" y="6129916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err="1">
                <a:latin typeface="Binggrae Taom" panose="02030503000000000000" pitchFamily="18" charset="-127"/>
                <a:ea typeface="Binggrae Taom" panose="02030503000000000000" pitchFamily="18" charset="-127"/>
              </a:rPr>
              <a:t>반복작업</a:t>
            </a:r>
            <a:endParaRPr kumimoji="1" lang="ko-KR" altLang="en-US" sz="2800" dirty="0"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F50BD-D6CD-3E45-A515-3416270101A4}"/>
              </a:ext>
            </a:extLst>
          </p:cNvPr>
          <p:cNvSpPr txBox="1"/>
          <p:nvPr/>
        </p:nvSpPr>
        <p:spPr>
          <a:xfrm>
            <a:off x="10447803" y="3008570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업데이트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33D119-A95B-F54B-BE02-E553C3C3B1FB}"/>
              </a:ext>
            </a:extLst>
          </p:cNvPr>
          <p:cNvSpPr txBox="1"/>
          <p:nvPr/>
        </p:nvSpPr>
        <p:spPr>
          <a:xfrm>
            <a:off x="2305836" y="4506099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단축키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91859-699C-3F42-949D-A5F97A9D6F76}"/>
              </a:ext>
            </a:extLst>
          </p:cNvPr>
          <p:cNvSpPr txBox="1"/>
          <p:nvPr/>
        </p:nvSpPr>
        <p:spPr>
          <a:xfrm>
            <a:off x="613230" y="3531790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무궁무진</a:t>
            </a:r>
          </a:p>
        </p:txBody>
      </p:sp>
    </p:spTree>
    <p:extLst>
      <p:ext uri="{BB962C8B-B14F-4D97-AF65-F5344CB8AC3E}">
        <p14:creationId xmlns:p14="http://schemas.microsoft.com/office/powerpoint/2010/main" val="149726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6A12A-3A5F-264D-B5C4-EA9C74C55458}"/>
              </a:ext>
            </a:extLst>
          </p:cNvPr>
          <p:cNvSpPr txBox="1"/>
          <p:nvPr/>
        </p:nvSpPr>
        <p:spPr>
          <a:xfrm>
            <a:off x="5346436" y="358346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C0ED54-B1D7-7942-A0C9-C867106EA147}"/>
              </a:ext>
            </a:extLst>
          </p:cNvPr>
          <p:cNvGrpSpPr/>
          <p:nvPr/>
        </p:nvGrpSpPr>
        <p:grpSpPr>
          <a:xfrm>
            <a:off x="2743828" y="1709534"/>
            <a:ext cx="6753772" cy="4063548"/>
            <a:chOff x="3709184" y="1993739"/>
            <a:chExt cx="6753772" cy="4063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43F2F7-33A2-4644-943D-8A222E0E10E9}"/>
                </a:ext>
              </a:extLst>
            </p:cNvPr>
            <p:cNvSpPr txBox="1"/>
            <p:nvPr/>
          </p:nvSpPr>
          <p:spPr>
            <a:xfrm>
              <a:off x="3709184" y="1993739"/>
              <a:ext cx="6753772" cy="4063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44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   가 뭐예요</a:t>
              </a:r>
              <a:r>
                <a:rPr kumimoji="1" lang="en-US" altLang="ko-KR" sz="44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?</a:t>
              </a:r>
            </a:p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44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   랑 </a:t>
              </a:r>
              <a:r>
                <a:rPr kumimoji="1" lang="ko-KR" altLang="en-US" sz="4400" dirty="0" err="1">
                  <a:latin typeface="Binggrae Taom" panose="02030503000000000000" pitchFamily="18" charset="-127"/>
                  <a:ea typeface="Binggrae Taom" panose="02030503000000000000" pitchFamily="18" charset="-127"/>
                </a:rPr>
                <a:t>짱친먹기</a:t>
              </a:r>
              <a:r>
                <a:rPr kumimoji="1" lang="ko-KR" altLang="en-US" sz="44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 </a:t>
              </a:r>
              <a:r>
                <a:rPr kumimoji="1" lang="ko-KR" altLang="en-US" sz="4400" dirty="0" err="1">
                  <a:latin typeface="Binggrae Taom" panose="02030503000000000000" pitchFamily="18" charset="-127"/>
                  <a:ea typeface="Binggrae Taom" panose="02030503000000000000" pitchFamily="18" charset="-127"/>
                </a:rPr>
                <a:t>싫은데요</a:t>
              </a:r>
              <a:r>
                <a:rPr kumimoji="1" lang="en-US" altLang="ko-KR" sz="44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?</a:t>
              </a:r>
            </a:p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44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   의 숨겨진 </a:t>
              </a:r>
              <a:r>
                <a:rPr kumimoji="1" lang="ko-KR" altLang="en-US" sz="4400" dirty="0" err="1">
                  <a:latin typeface="Binggrae Taom" panose="02030503000000000000" pitchFamily="18" charset="-127"/>
                  <a:ea typeface="Binggrae Taom" panose="02030503000000000000" pitchFamily="18" charset="-127"/>
                </a:rPr>
                <a:t>꿀기능</a:t>
              </a:r>
              <a:endParaRPr kumimoji="1" lang="en-US" altLang="ko-KR" sz="4400" dirty="0">
                <a:latin typeface="Binggrae Taom" panose="02030503000000000000" pitchFamily="18" charset="-127"/>
                <a:ea typeface="Binggrae Taom" panose="02030503000000000000" pitchFamily="18" charset="-127"/>
              </a:endParaRPr>
            </a:p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44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마무리</a:t>
              </a:r>
            </a:p>
          </p:txBody>
        </p:sp>
        <p:pic>
          <p:nvPicPr>
            <p:cNvPr id="6" name="그림 5" descr="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7E0A1E1-5F1E-6247-A009-B1A1598E4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1727" y="2365064"/>
              <a:ext cx="542121" cy="528568"/>
            </a:xfrm>
            <a:prstGeom prst="rect">
              <a:avLst/>
            </a:prstGeom>
          </p:spPr>
        </p:pic>
        <p:pic>
          <p:nvPicPr>
            <p:cNvPr id="9" name="그림 8" descr="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181EF3EA-98DE-EC4E-94D3-5B4152012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1727" y="3353604"/>
              <a:ext cx="542121" cy="528568"/>
            </a:xfrm>
            <a:prstGeom prst="rect">
              <a:avLst/>
            </a:prstGeom>
          </p:spPr>
        </p:pic>
        <p:pic>
          <p:nvPicPr>
            <p:cNvPr id="10" name="그림 9" descr="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C5B88937-642D-F642-8A59-13D59317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1727" y="4366858"/>
              <a:ext cx="542121" cy="528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29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개체, 다채로운, 컴퓨터이(가) 표시된 사진&#10;&#10;자동 생성된 설명">
            <a:extLst>
              <a:ext uri="{FF2B5EF4-FFF2-40B4-BE49-F238E27FC236}">
                <a16:creationId xmlns:a16="http://schemas.microsoft.com/office/drawing/2014/main" id="{816A9511-F233-D842-95F8-8E2A11F96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779" b="432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2AC68D-86B7-6D42-B58B-40C5A26DB300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Binggrae Taom" panose="02030503000000000000" pitchFamily="18" charset="-127"/>
                <a:ea typeface="Binggrae Taom" panose="02030503000000000000" pitchFamily="18" charset="-127"/>
                <a:cs typeface="+mj-cs"/>
              </a:rPr>
              <a:t>  </a:t>
            </a:r>
            <a:r>
              <a:rPr kumimoji="1"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Binggrae Taom" panose="02030503000000000000" pitchFamily="18" charset="-127"/>
                <a:ea typeface="Binggrae Taom" panose="02030503000000000000" pitchFamily="18" charset="-127"/>
                <a:cs typeface="+mj-cs"/>
              </a:rPr>
              <a:t>가 뭐예요</a:t>
            </a:r>
            <a:r>
              <a:rPr kumimoji="1"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Binggrae Taom" panose="02030503000000000000" pitchFamily="18" charset="-127"/>
                <a:ea typeface="Binggrae Taom" panose="02030503000000000000" pitchFamily="18" charset="-127"/>
                <a:cs typeface="+mj-cs"/>
              </a:rPr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96179306-013A-2549-9602-665D7BA72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574" y="5394012"/>
            <a:ext cx="603907" cy="58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9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EBDE198B-32E7-E342-8605-ACF244FF1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23" y="2336436"/>
            <a:ext cx="3790685" cy="1326740"/>
          </a:xfrm>
          <a:prstGeom prst="rect">
            <a:avLst/>
          </a:prstGeom>
        </p:spPr>
      </p:pic>
      <p:pic>
        <p:nvPicPr>
          <p:cNvPr id="7" name="그림 6" descr="텍스트, 시계, 플랫폼이(가) 표시된 사진&#10;&#10;자동 생성된 설명">
            <a:extLst>
              <a:ext uri="{FF2B5EF4-FFF2-40B4-BE49-F238E27FC236}">
                <a16:creationId xmlns:a16="http://schemas.microsoft.com/office/drawing/2014/main" id="{1B2C7721-A9DA-9F4B-BF95-4766775D4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502" y="1536013"/>
            <a:ext cx="4944520" cy="336035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2B260D38-017B-3443-A801-26FCD0F45377}"/>
              </a:ext>
            </a:extLst>
          </p:cNvPr>
          <p:cNvGrpSpPr/>
          <p:nvPr/>
        </p:nvGrpSpPr>
        <p:grpSpPr>
          <a:xfrm>
            <a:off x="4693265" y="201134"/>
            <a:ext cx="2805469" cy="646331"/>
            <a:chOff x="4445887" y="683048"/>
            <a:chExt cx="2805469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9140C2-8DEB-F342-A0FE-C7B60F4AB0D4}"/>
                </a:ext>
              </a:extLst>
            </p:cNvPr>
            <p:cNvSpPr txBox="1"/>
            <p:nvPr/>
          </p:nvSpPr>
          <p:spPr>
            <a:xfrm>
              <a:off x="4940643" y="683048"/>
              <a:ext cx="2310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가 뭐예요</a:t>
              </a:r>
              <a:r>
                <a:rPr lang="en-US" altLang="ko-KR" sz="36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?</a:t>
              </a:r>
              <a:endParaRPr kumimoji="1" lang="ko-KR" altLang="en-US" sz="3600" dirty="0">
                <a:latin typeface="Binggrae Taom" panose="02030503000000000000" pitchFamily="18" charset="-127"/>
                <a:ea typeface="Binggrae Taom" panose="02030503000000000000" pitchFamily="18" charset="-127"/>
              </a:endParaRPr>
            </a:p>
          </p:txBody>
        </p:sp>
        <p:pic>
          <p:nvPicPr>
            <p:cNvPr id="8" name="그림 7" descr="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E61973F2-AE1B-294D-8BC7-0C7737BA6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45887" y="758995"/>
              <a:ext cx="507113" cy="49443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A36281C-0462-3A43-9988-401470056DC7}"/>
              </a:ext>
            </a:extLst>
          </p:cNvPr>
          <p:cNvSpPr txBox="1"/>
          <p:nvPr/>
        </p:nvSpPr>
        <p:spPr>
          <a:xfrm>
            <a:off x="758771" y="1792847"/>
            <a:ext cx="2222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   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3AECE-7DE4-FA4C-9D6F-C50BA3E06BAC}"/>
              </a:ext>
            </a:extLst>
          </p:cNvPr>
          <p:cNvSpPr txBox="1"/>
          <p:nvPr/>
        </p:nvSpPr>
        <p:spPr>
          <a:xfrm>
            <a:off x="4312508" y="2893735"/>
            <a:ext cx="2222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D3E7C-38FF-1147-850A-2B0D07DCC07A}"/>
              </a:ext>
            </a:extLst>
          </p:cNvPr>
          <p:cNvSpPr txBox="1"/>
          <p:nvPr/>
        </p:nvSpPr>
        <p:spPr>
          <a:xfrm>
            <a:off x="4835610" y="5016825"/>
            <a:ext cx="70534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수많은 소프트웨어 중 하나</a:t>
            </a:r>
          </a:p>
          <a:p>
            <a:endParaRPr kumimoji="1" lang="ko-KR" altLang="en-US" sz="4400" dirty="0"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  <p:pic>
        <p:nvPicPr>
          <p:cNvPr id="12" name="그림 11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53AA761-4ECC-AB44-82A8-B8F6FF6D5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771" y="1895519"/>
            <a:ext cx="603907" cy="5888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559C59-5A70-4547-9DFF-5D209E8CAA08}"/>
              </a:ext>
            </a:extLst>
          </p:cNvPr>
          <p:cNvSpPr txBox="1"/>
          <p:nvPr/>
        </p:nvSpPr>
        <p:spPr>
          <a:xfrm>
            <a:off x="521823" y="6001710"/>
            <a:ext cx="11367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4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Adobe XD</a:t>
            </a:r>
            <a:r>
              <a:rPr lang="ko-KR" altLang="en-US" sz="24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는 웹 사이트</a:t>
            </a:r>
            <a:r>
              <a:rPr lang="en-US" altLang="ko-KR" sz="24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, </a:t>
            </a:r>
            <a:r>
              <a:rPr lang="ko-KR" altLang="en-US" sz="24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모바일 앱 등을 디자인하기 위한 </a:t>
            </a:r>
            <a:r>
              <a:rPr lang="ko-KR" altLang="en-US" sz="2400" dirty="0" err="1">
                <a:latin typeface="Binggrae Taom" panose="02030503000000000000" pitchFamily="18" charset="-127"/>
                <a:ea typeface="Binggrae Taom" panose="02030503000000000000" pitchFamily="18" charset="-127"/>
              </a:rPr>
              <a:t>올인원</a:t>
            </a:r>
            <a:r>
              <a:rPr lang="ko-KR" altLang="en-US" sz="24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 </a:t>
            </a:r>
            <a:r>
              <a:rPr lang="en" altLang="ko-KR" sz="24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UX/UI </a:t>
            </a:r>
            <a:r>
              <a:rPr lang="ko-KR" altLang="en-US" sz="24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솔루션입니다</a:t>
            </a:r>
            <a:r>
              <a:rPr lang="en-US" altLang="ko-KR" sz="24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. </a:t>
            </a:r>
            <a:endParaRPr kumimoji="1" lang="ko-KR" altLang="en-US" sz="2400" dirty="0"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87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034E7A-D763-1D43-82A6-2C3ED77D34C8}"/>
              </a:ext>
            </a:extLst>
          </p:cNvPr>
          <p:cNvGrpSpPr/>
          <p:nvPr/>
        </p:nvGrpSpPr>
        <p:grpSpPr>
          <a:xfrm>
            <a:off x="4568789" y="201134"/>
            <a:ext cx="3054421" cy="646331"/>
            <a:chOff x="4445887" y="683048"/>
            <a:chExt cx="3054421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447067-32C7-3D4C-AB66-991D34DA22E0}"/>
                </a:ext>
              </a:extLst>
            </p:cNvPr>
            <p:cNvSpPr txBox="1"/>
            <p:nvPr/>
          </p:nvSpPr>
          <p:spPr>
            <a:xfrm>
              <a:off x="4940643" y="683048"/>
              <a:ext cx="25596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가 </a:t>
              </a:r>
              <a:r>
                <a:rPr lang="ko-KR" altLang="en-US" sz="3600" dirty="0" err="1">
                  <a:latin typeface="Binggrae Taom" panose="02030503000000000000" pitchFamily="18" charset="-127"/>
                  <a:ea typeface="Binggrae Taom" panose="02030503000000000000" pitchFamily="18" charset="-127"/>
                </a:rPr>
                <a:t>없었을땐</a:t>
              </a:r>
              <a:r>
                <a:rPr lang="en-US" altLang="ko-KR" sz="36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?</a:t>
              </a:r>
              <a:endParaRPr kumimoji="1" lang="ko-KR" altLang="en-US" sz="3600" dirty="0">
                <a:latin typeface="Binggrae Taom" panose="02030503000000000000" pitchFamily="18" charset="-127"/>
                <a:ea typeface="Binggrae Taom" panose="02030503000000000000" pitchFamily="18" charset="-127"/>
              </a:endParaRPr>
            </a:p>
          </p:txBody>
        </p:sp>
        <p:pic>
          <p:nvPicPr>
            <p:cNvPr id="20" name="그림 19" descr="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672788A9-DB32-434B-9C5E-6A8ED6395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887" y="758995"/>
              <a:ext cx="507113" cy="494435"/>
            </a:xfrm>
            <a:prstGeom prst="rect">
              <a:avLst/>
            </a:prstGeom>
          </p:spPr>
        </p:pic>
      </p:grpSp>
      <p:pic>
        <p:nvPicPr>
          <p:cNvPr id="13" name="그림 12" descr="우산이(가) 표시된 사진&#10;&#10;자동 생성된 설명">
            <a:extLst>
              <a:ext uri="{FF2B5EF4-FFF2-40B4-BE49-F238E27FC236}">
                <a16:creationId xmlns:a16="http://schemas.microsoft.com/office/drawing/2014/main" id="{F807EF52-94A3-774D-8079-BA3DD1591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050" y="2019124"/>
            <a:ext cx="2501900" cy="2260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52C82C-D492-0C46-88F1-DF1B336BC427}"/>
              </a:ext>
            </a:extLst>
          </p:cNvPr>
          <p:cNvSpPr txBox="1"/>
          <p:nvPr/>
        </p:nvSpPr>
        <p:spPr>
          <a:xfrm>
            <a:off x="4329330" y="5266717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스케치 라는 프로그램으로 디자인</a:t>
            </a:r>
            <a:r>
              <a:rPr kumimoji="1" lang="en-US" altLang="ko-KR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.</a:t>
            </a:r>
            <a:endParaRPr kumimoji="1" lang="ko-KR" altLang="en-US" dirty="0"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E7554F-F3CD-8D42-B2D9-901F93067D07}"/>
              </a:ext>
            </a:extLst>
          </p:cNvPr>
          <p:cNvSpPr txBox="1"/>
          <p:nvPr/>
        </p:nvSpPr>
        <p:spPr>
          <a:xfrm>
            <a:off x="5322102" y="4279724"/>
            <a:ext cx="154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S</a:t>
            </a:r>
            <a:r>
              <a:rPr kumimoji="1" lang="en" altLang="ko-KR" sz="36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ketch</a:t>
            </a:r>
            <a:endParaRPr kumimoji="1" lang="ko-KR" altLang="en-US" sz="3600" dirty="0"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29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2474BB5-4187-5B44-9C1E-AC3C83362C12}"/>
              </a:ext>
            </a:extLst>
          </p:cNvPr>
          <p:cNvGrpSpPr/>
          <p:nvPr/>
        </p:nvGrpSpPr>
        <p:grpSpPr>
          <a:xfrm>
            <a:off x="5320305" y="201134"/>
            <a:ext cx="3074471" cy="646331"/>
            <a:chOff x="4548739" y="201134"/>
            <a:chExt cx="3074471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447067-32C7-3D4C-AB66-991D34DA22E0}"/>
                </a:ext>
              </a:extLst>
            </p:cNvPr>
            <p:cNvSpPr txBox="1"/>
            <p:nvPr/>
          </p:nvSpPr>
          <p:spPr>
            <a:xfrm>
              <a:off x="5063545" y="201134"/>
              <a:ext cx="25596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6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사용</a:t>
              </a:r>
              <a:r>
                <a:rPr kumimoji="1" lang="en-US" altLang="ko-KR" sz="36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!</a:t>
              </a:r>
              <a:endParaRPr kumimoji="1" lang="ko-KR" altLang="en-US" sz="3600" dirty="0">
                <a:latin typeface="Binggrae Taom" panose="02030503000000000000" pitchFamily="18" charset="-127"/>
                <a:ea typeface="Binggrae Taom" panose="02030503000000000000" pitchFamily="18" charset="-127"/>
              </a:endParaRPr>
            </a:p>
          </p:txBody>
        </p:sp>
        <p:pic>
          <p:nvPicPr>
            <p:cNvPr id="13" name="그림 12" descr="우산이(가) 표시된 사진&#10;&#10;자동 생성된 설명">
              <a:extLst>
                <a:ext uri="{FF2B5EF4-FFF2-40B4-BE49-F238E27FC236}">
                  <a16:creationId xmlns:a16="http://schemas.microsoft.com/office/drawing/2014/main" id="{F807EF52-94A3-774D-8079-BA3DD159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8739" y="277080"/>
              <a:ext cx="547212" cy="494435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7E7554F-F3CD-8D42-B2D9-901F93067D07}"/>
              </a:ext>
            </a:extLst>
          </p:cNvPr>
          <p:cNvSpPr txBox="1"/>
          <p:nvPr/>
        </p:nvSpPr>
        <p:spPr>
          <a:xfrm>
            <a:off x="5472847" y="1116220"/>
            <a:ext cx="1246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S</a:t>
            </a:r>
            <a:r>
              <a:rPr kumimoji="1" lang="en" altLang="ko-KR" sz="28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ketch</a:t>
            </a:r>
            <a:endParaRPr kumimoji="1" lang="ko-KR" altLang="en-US" sz="2800" dirty="0"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  <p:pic>
        <p:nvPicPr>
          <p:cNvPr id="4" name="그림 3" descr="스크린샷, 모니터, 트럭, 컴퓨터이(가) 표시된 사진&#10;&#10;자동 생성된 설명">
            <a:extLst>
              <a:ext uri="{FF2B5EF4-FFF2-40B4-BE49-F238E27FC236}">
                <a16:creationId xmlns:a16="http://schemas.microsoft.com/office/drawing/2014/main" id="{167845AD-C894-A145-B1BD-1FF0AD74F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123" y="1654094"/>
            <a:ext cx="8937754" cy="50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9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1EE381A-63D0-F647-88E0-257614E40DCD}"/>
              </a:ext>
            </a:extLst>
          </p:cNvPr>
          <p:cNvGrpSpPr/>
          <p:nvPr/>
        </p:nvGrpSpPr>
        <p:grpSpPr>
          <a:xfrm>
            <a:off x="5198196" y="201134"/>
            <a:ext cx="1847861" cy="646331"/>
            <a:chOff x="5378402" y="201134"/>
            <a:chExt cx="1847861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447067-32C7-3D4C-AB66-991D34DA22E0}"/>
                </a:ext>
              </a:extLst>
            </p:cNvPr>
            <p:cNvSpPr txBox="1"/>
            <p:nvPr/>
          </p:nvSpPr>
          <p:spPr>
            <a:xfrm>
              <a:off x="6000011" y="201134"/>
              <a:ext cx="7191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6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vs</a:t>
              </a:r>
              <a:endParaRPr kumimoji="1" lang="ko-KR" altLang="en-US" sz="3600" dirty="0">
                <a:latin typeface="Binggrae Taom" panose="02030503000000000000" pitchFamily="18" charset="-127"/>
                <a:ea typeface="Binggrae Taom" panose="02030503000000000000" pitchFamily="18" charset="-127"/>
              </a:endParaRPr>
            </a:p>
          </p:txBody>
        </p:sp>
        <p:pic>
          <p:nvPicPr>
            <p:cNvPr id="13" name="그림 12" descr="우산이(가) 표시된 사진&#10;&#10;자동 생성된 설명">
              <a:extLst>
                <a:ext uri="{FF2B5EF4-FFF2-40B4-BE49-F238E27FC236}">
                  <a16:creationId xmlns:a16="http://schemas.microsoft.com/office/drawing/2014/main" id="{F807EF52-94A3-774D-8079-BA3DD159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402" y="277080"/>
              <a:ext cx="547212" cy="494435"/>
            </a:xfrm>
            <a:prstGeom prst="rect">
              <a:avLst/>
            </a:prstGeom>
          </p:spPr>
        </p:pic>
        <p:pic>
          <p:nvPicPr>
            <p:cNvPr id="7" name="그림 6" descr="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9197E5F6-7FE8-DE44-8FB8-1E6C9577B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9150" y="277081"/>
              <a:ext cx="507113" cy="494435"/>
            </a:xfrm>
            <a:prstGeom prst="rect">
              <a:avLst/>
            </a:prstGeom>
          </p:spPr>
        </p:pic>
      </p:grpSp>
      <p:pic>
        <p:nvPicPr>
          <p:cNvPr id="10" name="그림 9" descr="우산이(가) 표시된 사진&#10;&#10;자동 생성된 설명">
            <a:extLst>
              <a:ext uri="{FF2B5EF4-FFF2-40B4-BE49-F238E27FC236}">
                <a16:creationId xmlns:a16="http://schemas.microsoft.com/office/drawing/2014/main" id="{CD4FE359-DBB9-FE4D-B13D-B337AC8A1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284" y="1368429"/>
            <a:ext cx="851223" cy="769125"/>
          </a:xfrm>
          <a:prstGeom prst="rect">
            <a:avLst/>
          </a:prstGeom>
        </p:spPr>
      </p:pic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73618993-4765-8441-A962-E55499F5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674" y="1368429"/>
            <a:ext cx="788846" cy="7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C0A4BB-B35F-9542-B1C9-85E7E46ADBA2}"/>
              </a:ext>
            </a:extLst>
          </p:cNvPr>
          <p:cNvSpPr txBox="1"/>
          <p:nvPr/>
        </p:nvSpPr>
        <p:spPr>
          <a:xfrm>
            <a:off x="2053402" y="2471352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원조임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E8697-61F2-3B49-8997-E1F8DCBC2902}"/>
              </a:ext>
            </a:extLst>
          </p:cNvPr>
          <p:cNvSpPr txBox="1"/>
          <p:nvPr/>
        </p:nvSpPr>
        <p:spPr>
          <a:xfrm>
            <a:off x="9408747" y="2471352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err="1">
                <a:latin typeface="Binggrae Taom" panose="02030503000000000000" pitchFamily="18" charset="-127"/>
                <a:ea typeface="Binggrae Taom" panose="02030503000000000000" pitchFamily="18" charset="-127"/>
              </a:rPr>
              <a:t>배낌</a:t>
            </a:r>
            <a:endParaRPr kumimoji="1" lang="ko-KR" altLang="en-US" sz="2800" dirty="0"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  <p:pic>
        <p:nvPicPr>
          <p:cNvPr id="15" name="그림 14" descr="우산이(가) 표시된 사진&#10;&#10;자동 생성된 설명">
            <a:extLst>
              <a:ext uri="{FF2B5EF4-FFF2-40B4-BE49-F238E27FC236}">
                <a16:creationId xmlns:a16="http://schemas.microsoft.com/office/drawing/2014/main" id="{72BD0C39-D39C-F24E-B216-ED224873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677" y="2471352"/>
            <a:ext cx="579070" cy="5232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BDC3E5-F638-7D4C-8975-4BE37AE26166}"/>
              </a:ext>
            </a:extLst>
          </p:cNvPr>
          <p:cNvSpPr txBox="1"/>
          <p:nvPr/>
        </p:nvSpPr>
        <p:spPr>
          <a:xfrm>
            <a:off x="8220834" y="3068712"/>
            <a:ext cx="245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다양한 협업 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B9FE0C-4A7B-644D-AB3D-521FD3FD21B6}"/>
              </a:ext>
            </a:extLst>
          </p:cNvPr>
          <p:cNvSpPr txBox="1"/>
          <p:nvPr/>
        </p:nvSpPr>
        <p:spPr>
          <a:xfrm>
            <a:off x="8105420" y="3723621"/>
            <a:ext cx="268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프로토타이핑 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3BBAD-52F5-D942-8D4F-71618C28009F}"/>
              </a:ext>
            </a:extLst>
          </p:cNvPr>
          <p:cNvSpPr txBox="1"/>
          <p:nvPr/>
        </p:nvSpPr>
        <p:spPr>
          <a:xfrm>
            <a:off x="8276139" y="42980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쉬운 </a:t>
            </a:r>
            <a:r>
              <a:rPr kumimoji="1" lang="ko-KR" altLang="en-US" sz="2800" dirty="0" err="1">
                <a:latin typeface="Binggrae Taom" panose="02030503000000000000" pitchFamily="18" charset="-127"/>
                <a:ea typeface="Binggrae Taom" panose="02030503000000000000" pitchFamily="18" charset="-127"/>
              </a:rPr>
              <a:t>반복작업</a:t>
            </a:r>
            <a:endParaRPr kumimoji="1" lang="ko-KR" altLang="en-US" sz="2800" dirty="0"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CB853E-0AF6-094D-994B-F8A513FC28AE}"/>
              </a:ext>
            </a:extLst>
          </p:cNvPr>
          <p:cNvSpPr txBox="1"/>
          <p:nvPr/>
        </p:nvSpPr>
        <p:spPr>
          <a:xfrm>
            <a:off x="7708675" y="4872449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더 깔끔한 인터페이스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A91A9-BE51-AF42-B2A6-772D0A153507}"/>
              </a:ext>
            </a:extLst>
          </p:cNvPr>
          <p:cNvSpPr txBox="1"/>
          <p:nvPr/>
        </p:nvSpPr>
        <p:spPr>
          <a:xfrm>
            <a:off x="2226400" y="3150974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가격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F396A5-DAAF-5E4B-AED5-427F52DF8066}"/>
              </a:ext>
            </a:extLst>
          </p:cNvPr>
          <p:cNvSpPr txBox="1"/>
          <p:nvPr/>
        </p:nvSpPr>
        <p:spPr>
          <a:xfrm>
            <a:off x="8843600" y="5446863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단축키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426607-885A-514B-8805-A70BD2233052}"/>
              </a:ext>
            </a:extLst>
          </p:cNvPr>
          <p:cNvSpPr txBox="1"/>
          <p:nvPr/>
        </p:nvSpPr>
        <p:spPr>
          <a:xfrm>
            <a:off x="8974974" y="5975386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Binggrae Taom" panose="02030503000000000000" pitchFamily="18" charset="-127"/>
                <a:ea typeface="Binggrae Taom" panose="02030503000000000000" pitchFamily="18" charset="-127"/>
              </a:rPr>
              <a:t>가격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36E2A-119E-314A-BEBD-7E6162A50615}"/>
              </a:ext>
            </a:extLst>
          </p:cNvPr>
          <p:cNvSpPr txBox="1"/>
          <p:nvPr/>
        </p:nvSpPr>
        <p:spPr>
          <a:xfrm>
            <a:off x="1879316" y="2532907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rgbClr val="00B050"/>
                </a:solidFill>
                <a:latin typeface="Binggrae Taom" panose="02030503000000000000" pitchFamily="18" charset="-127"/>
                <a:ea typeface="Binggrae Taom" panose="02030503000000000000" pitchFamily="18" charset="-127"/>
              </a:rPr>
              <a:t>+</a:t>
            </a:r>
            <a:endParaRPr kumimoji="1" lang="ko-KR" altLang="en-US" sz="2000" b="1" dirty="0">
              <a:solidFill>
                <a:srgbClr val="00B050"/>
              </a:solidFill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8F208-B304-9047-A138-94D6466B1151}"/>
              </a:ext>
            </a:extLst>
          </p:cNvPr>
          <p:cNvSpPr txBox="1"/>
          <p:nvPr/>
        </p:nvSpPr>
        <p:spPr>
          <a:xfrm>
            <a:off x="2053402" y="31980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rgbClr val="FF0000"/>
                </a:solidFill>
                <a:latin typeface="Binggrae Taom" panose="02030503000000000000" pitchFamily="18" charset="-127"/>
                <a:ea typeface="Binggrae Taom" panose="02030503000000000000" pitchFamily="18" charset="-127"/>
              </a:rPr>
              <a:t>-</a:t>
            </a:r>
            <a:endParaRPr kumimoji="1" lang="ko-KR" altLang="en-US" sz="2000" b="1" dirty="0">
              <a:solidFill>
                <a:srgbClr val="FF0000"/>
              </a:solidFill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934B87-82F0-D840-BD82-778E60D4FC88}"/>
              </a:ext>
            </a:extLst>
          </p:cNvPr>
          <p:cNvSpPr txBox="1"/>
          <p:nvPr/>
        </p:nvSpPr>
        <p:spPr>
          <a:xfrm>
            <a:off x="7983555" y="3110032"/>
            <a:ext cx="348172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rgbClr val="00B050"/>
                </a:solidFill>
                <a:latin typeface="Binggrae Taom" panose="02030503000000000000" pitchFamily="18" charset="-127"/>
                <a:ea typeface="Binggrae Taom" panose="02030503000000000000" pitchFamily="18" charset="-127"/>
              </a:rPr>
              <a:t>+</a:t>
            </a:r>
            <a:endParaRPr kumimoji="1" lang="ko-KR" altLang="en-US" sz="2000" b="1" dirty="0">
              <a:solidFill>
                <a:srgbClr val="00B050"/>
              </a:solidFill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A961FA-DBE4-3E47-A50B-F08514706873}"/>
              </a:ext>
            </a:extLst>
          </p:cNvPr>
          <p:cNvSpPr txBox="1"/>
          <p:nvPr/>
        </p:nvSpPr>
        <p:spPr>
          <a:xfrm>
            <a:off x="8515986" y="253073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rgbClr val="FF0000"/>
                </a:solidFill>
                <a:latin typeface="Binggrae Taom" panose="02030503000000000000" pitchFamily="18" charset="-127"/>
                <a:ea typeface="Binggrae Taom" panose="02030503000000000000" pitchFamily="18" charset="-127"/>
              </a:rPr>
              <a:t>-</a:t>
            </a:r>
            <a:endParaRPr kumimoji="1" lang="ko-KR" altLang="en-US" sz="2000" b="1" dirty="0">
              <a:solidFill>
                <a:srgbClr val="FF0000"/>
              </a:solidFill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E22BB-FF5A-4643-86BF-4A1205566B2C}"/>
              </a:ext>
            </a:extLst>
          </p:cNvPr>
          <p:cNvSpPr txBox="1"/>
          <p:nvPr/>
        </p:nvSpPr>
        <p:spPr>
          <a:xfrm>
            <a:off x="7909414" y="3780939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rgbClr val="00B050"/>
                </a:solidFill>
                <a:latin typeface="Binggrae Taom" panose="02030503000000000000" pitchFamily="18" charset="-127"/>
                <a:ea typeface="Binggrae Taom" panose="02030503000000000000" pitchFamily="18" charset="-127"/>
              </a:rPr>
              <a:t>+</a:t>
            </a:r>
            <a:endParaRPr kumimoji="1" lang="ko-KR" altLang="en-US" sz="2000" b="1" dirty="0">
              <a:solidFill>
                <a:srgbClr val="00B050"/>
              </a:solidFill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471FF1-872C-7347-87A0-5276C7C7DB4B}"/>
              </a:ext>
            </a:extLst>
          </p:cNvPr>
          <p:cNvSpPr txBox="1"/>
          <p:nvPr/>
        </p:nvSpPr>
        <p:spPr>
          <a:xfrm>
            <a:off x="8094765" y="4361707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rgbClr val="00B050"/>
                </a:solidFill>
                <a:latin typeface="Binggrae Taom" panose="02030503000000000000" pitchFamily="18" charset="-127"/>
                <a:ea typeface="Binggrae Taom" panose="02030503000000000000" pitchFamily="18" charset="-127"/>
              </a:rPr>
              <a:t>+</a:t>
            </a:r>
            <a:endParaRPr kumimoji="1" lang="ko-KR" altLang="en-US" sz="2000" b="1" dirty="0">
              <a:solidFill>
                <a:srgbClr val="00B050"/>
              </a:solidFill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9CB234-8B7B-944B-BC36-048E12ED2F91}"/>
              </a:ext>
            </a:extLst>
          </p:cNvPr>
          <p:cNvSpPr txBox="1"/>
          <p:nvPr/>
        </p:nvSpPr>
        <p:spPr>
          <a:xfrm>
            <a:off x="7513998" y="4917761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rgbClr val="00B050"/>
                </a:solidFill>
                <a:latin typeface="Binggrae Taom" panose="02030503000000000000" pitchFamily="18" charset="-127"/>
                <a:ea typeface="Binggrae Taom" panose="02030503000000000000" pitchFamily="18" charset="-127"/>
              </a:rPr>
              <a:t>+</a:t>
            </a:r>
            <a:endParaRPr kumimoji="1" lang="ko-KR" altLang="en-US" sz="2000" b="1" dirty="0">
              <a:solidFill>
                <a:srgbClr val="00B050"/>
              </a:solidFill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6D2F47-E2A0-EC46-A0BB-62FAE86CD59D}"/>
              </a:ext>
            </a:extLst>
          </p:cNvPr>
          <p:cNvSpPr txBox="1"/>
          <p:nvPr/>
        </p:nvSpPr>
        <p:spPr>
          <a:xfrm>
            <a:off x="8638462" y="551088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rgbClr val="00B050"/>
                </a:solidFill>
                <a:latin typeface="Binggrae Taom" panose="02030503000000000000" pitchFamily="18" charset="-127"/>
                <a:ea typeface="Binggrae Taom" panose="02030503000000000000" pitchFamily="18" charset="-127"/>
              </a:rPr>
              <a:t>+</a:t>
            </a:r>
            <a:endParaRPr kumimoji="1" lang="ko-KR" altLang="en-US" sz="2000" b="1" dirty="0">
              <a:solidFill>
                <a:srgbClr val="00B050"/>
              </a:solidFill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C84370-A028-874B-AFE7-DA226DACD9DB}"/>
              </a:ext>
            </a:extLst>
          </p:cNvPr>
          <p:cNvSpPr txBox="1"/>
          <p:nvPr/>
        </p:nvSpPr>
        <p:spPr>
          <a:xfrm>
            <a:off x="8786743" y="6029869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rgbClr val="00B050"/>
                </a:solidFill>
                <a:latin typeface="Binggrae Taom" panose="02030503000000000000" pitchFamily="18" charset="-127"/>
                <a:ea typeface="Binggrae Taom" panose="02030503000000000000" pitchFamily="18" charset="-127"/>
              </a:rPr>
              <a:t>+</a:t>
            </a:r>
            <a:endParaRPr kumimoji="1" lang="ko-KR" altLang="en-US" sz="2000" b="1" dirty="0">
              <a:solidFill>
                <a:srgbClr val="00B050"/>
              </a:solidFill>
              <a:latin typeface="Binggrae Taom" panose="02030503000000000000" pitchFamily="18" charset="-127"/>
              <a:ea typeface="Binggrae Taom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51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개체, 다채로운, 컴퓨터이(가) 표시된 사진&#10;&#10;자동 생성된 설명">
            <a:extLst>
              <a:ext uri="{FF2B5EF4-FFF2-40B4-BE49-F238E27FC236}">
                <a16:creationId xmlns:a16="http://schemas.microsoft.com/office/drawing/2014/main" id="{816A9511-F233-D842-95F8-8E2A11F96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779" b="432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2AC68D-86B7-6D42-B58B-40C5A26DB300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Binggrae Taom" panose="02030503000000000000" pitchFamily="18" charset="-127"/>
                <a:ea typeface="Binggrae Taom" panose="02030503000000000000" pitchFamily="18" charset="-127"/>
                <a:cs typeface="+mj-cs"/>
              </a:rPr>
              <a:t>  </a:t>
            </a:r>
            <a:r>
              <a:rPr kumimoji="1"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Binggrae Taom" panose="02030503000000000000" pitchFamily="18" charset="-127"/>
                <a:ea typeface="Binggrae Taom" panose="02030503000000000000" pitchFamily="18" charset="-127"/>
                <a:cs typeface="+mj-cs"/>
              </a:rPr>
              <a:t>랑 </a:t>
            </a:r>
            <a:r>
              <a:rPr kumimoji="1" lang="ko-KR" alt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inggrae Taom" panose="02030503000000000000" pitchFamily="18" charset="-127"/>
                <a:ea typeface="Binggrae Taom" panose="02030503000000000000" pitchFamily="18" charset="-127"/>
                <a:cs typeface="+mj-cs"/>
              </a:rPr>
              <a:t>짱친먹기</a:t>
            </a:r>
            <a:r>
              <a:rPr kumimoji="1"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Binggrae Taom" panose="02030503000000000000" pitchFamily="18" charset="-127"/>
                <a:ea typeface="Binggrae Taom" panose="02030503000000000000" pitchFamily="18" charset="-127"/>
                <a:cs typeface="+mj-cs"/>
              </a:rPr>
              <a:t> </a:t>
            </a:r>
            <a:r>
              <a:rPr kumimoji="1" lang="ko-KR" alt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inggrae Taom" panose="02030503000000000000" pitchFamily="18" charset="-127"/>
                <a:ea typeface="Binggrae Taom" panose="02030503000000000000" pitchFamily="18" charset="-127"/>
                <a:cs typeface="+mj-cs"/>
              </a:rPr>
              <a:t>싫은데요</a:t>
            </a:r>
            <a:r>
              <a:rPr kumimoji="1"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Binggrae Taom" panose="02030503000000000000" pitchFamily="18" charset="-127"/>
                <a:ea typeface="Binggrae Taom" panose="02030503000000000000" pitchFamily="18" charset="-127"/>
                <a:cs typeface="+mj-cs"/>
              </a:rPr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96179306-013A-2549-9602-665D7BA72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682" y="5394012"/>
            <a:ext cx="603907" cy="58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9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FC429BA-E1F7-D547-AEB7-27E9D557BBED}"/>
              </a:ext>
            </a:extLst>
          </p:cNvPr>
          <p:cNvGrpSpPr/>
          <p:nvPr/>
        </p:nvGrpSpPr>
        <p:grpSpPr>
          <a:xfrm>
            <a:off x="3821205" y="201134"/>
            <a:ext cx="4549589" cy="646331"/>
            <a:chOff x="4445887" y="683048"/>
            <a:chExt cx="4549589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ED05BB-C88A-3544-9673-CF241080D5E3}"/>
                </a:ext>
              </a:extLst>
            </p:cNvPr>
            <p:cNvSpPr txBox="1"/>
            <p:nvPr/>
          </p:nvSpPr>
          <p:spPr>
            <a:xfrm>
              <a:off x="4940643" y="683048"/>
              <a:ext cx="40548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랑 </a:t>
              </a:r>
              <a:r>
                <a:rPr lang="ko-KR" altLang="en-US" sz="3600" dirty="0" err="1">
                  <a:latin typeface="Binggrae Taom" panose="02030503000000000000" pitchFamily="18" charset="-127"/>
                  <a:ea typeface="Binggrae Taom" panose="02030503000000000000" pitchFamily="18" charset="-127"/>
                </a:rPr>
                <a:t>짱친먹기</a:t>
              </a:r>
              <a:r>
                <a:rPr lang="ko-KR" altLang="en-US" sz="36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 싫어요</a:t>
              </a:r>
              <a:r>
                <a:rPr lang="en-US" altLang="ko-KR" sz="3600" dirty="0">
                  <a:latin typeface="Binggrae Taom" panose="02030503000000000000" pitchFamily="18" charset="-127"/>
                  <a:ea typeface="Binggrae Taom" panose="02030503000000000000" pitchFamily="18" charset="-127"/>
                </a:rPr>
                <a:t>!</a:t>
              </a:r>
              <a:endParaRPr kumimoji="1" lang="ko-KR" altLang="en-US" sz="3600" dirty="0">
                <a:latin typeface="Binggrae Taom" panose="02030503000000000000" pitchFamily="18" charset="-127"/>
                <a:ea typeface="Binggrae Taom" panose="02030503000000000000" pitchFamily="18" charset="-127"/>
              </a:endParaRPr>
            </a:p>
          </p:txBody>
        </p:sp>
        <p:pic>
          <p:nvPicPr>
            <p:cNvPr id="8" name="그림 7" descr="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973C45DA-6D21-6341-9685-985008DDD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887" y="758995"/>
              <a:ext cx="507113" cy="494435"/>
            </a:xfrm>
            <a:prstGeom prst="rect">
              <a:avLst/>
            </a:prstGeom>
          </p:spPr>
        </p:pic>
      </p:grp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AAF3530-3A5F-C84D-A389-01F395137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0" y="1157238"/>
            <a:ext cx="95123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9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156</Words>
  <Application>Microsoft Macintosh PowerPoint</Application>
  <PresentationFormat>와이드스크린</PresentationFormat>
  <Paragraphs>64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Binggrae Taom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m25727</dc:creator>
  <cp:lastModifiedBy>m25727</cp:lastModifiedBy>
  <cp:revision>14</cp:revision>
  <dcterms:created xsi:type="dcterms:W3CDTF">2019-12-04T03:17:37Z</dcterms:created>
  <dcterms:modified xsi:type="dcterms:W3CDTF">2019-12-04T11:19:59Z</dcterms:modified>
</cp:coreProperties>
</file>