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342" r:id="rId2"/>
    <p:sldId id="345" r:id="rId3"/>
    <p:sldId id="351" r:id="rId4"/>
    <p:sldId id="359" r:id="rId5"/>
    <p:sldId id="352" r:id="rId6"/>
    <p:sldId id="353" r:id="rId7"/>
    <p:sldId id="354" r:id="rId8"/>
    <p:sldId id="355" r:id="rId9"/>
    <p:sldId id="358" r:id="rId10"/>
    <p:sldId id="366" r:id="rId11"/>
    <p:sldId id="357" r:id="rId12"/>
    <p:sldId id="367" r:id="rId13"/>
    <p:sldId id="369" r:id="rId14"/>
    <p:sldId id="360" r:id="rId15"/>
    <p:sldId id="371" r:id="rId16"/>
    <p:sldId id="370" r:id="rId17"/>
    <p:sldId id="31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57" d="100"/>
          <a:sy n="57" d="100"/>
        </p:scale>
        <p:origin x="341" y="3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09.06.2021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09.06.2021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09.06.2021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uey.tistory.com/1" TargetMode="External"/><Relationship Id="rId2" Type="http://schemas.openxmlformats.org/officeDocument/2006/relationships/hyperlink" Target="https://medium.com/@kimdohun0104/%EC%82%AC%EB%9E%8C%EB%93%A4%EC%9D%80-%EC%99%9C-%EC%84%A0%EC%96%B8%ED%98%95-ui%EC%97%90-%EC%97%B4%EA%B4%91%ED%95%A0%EA%B9%8C-1440d03f4e4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log.io/@blackb0x/%EC%84%A0%EC%96%B8%ED%98%95-%EB%AA%85%EB%A0%B9%ED%98%95-%ED%94%84%EB%A1%9C%EA%B7%B8%EB%9E%98%EB%B0%8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3036207"/>
            <a:ext cx="6624084" cy="20064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Declarative</a:t>
            </a:r>
          </a:p>
          <a:p>
            <a:pPr algn="ctr"/>
            <a:r>
              <a:rPr lang="en-US" sz="60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UI Programming</a:t>
            </a: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26846" y="3932116"/>
            <a:ext cx="882562" cy="882562"/>
            <a:chOff x="1173480" y="213360"/>
            <a:chExt cx="4434840" cy="4434840"/>
          </a:xfrm>
        </p:grpSpPr>
        <p:sp>
          <p:nvSpPr>
            <p:cNvPr id="7" name="직사각형 6"/>
            <p:cNvSpPr/>
            <p:nvPr/>
          </p:nvSpPr>
          <p:spPr>
            <a:xfrm rot="2700000">
              <a:off x="1021080" y="23164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8100000">
              <a:off x="1173480" y="24688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762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예시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직사각형 8"/>
          <p:cNvSpPr/>
          <p:nvPr/>
        </p:nvSpPr>
        <p:spPr>
          <a:xfrm>
            <a:off x="2307392" y="5747714"/>
            <a:ext cx="7791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극단적인 예시지만 다르게 예시를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나타내자면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..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7478" y="2784934"/>
            <a:ext cx="711708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ko-KR" altLang="en-US" sz="2000" dirty="0" smtClean="0">
                <a:solidFill>
                  <a:srgbClr val="6A8759"/>
                </a:solidFill>
                <a:latin typeface="Arial Unicode MS"/>
                <a:ea typeface="JetBrains Mono"/>
              </a:rPr>
              <a:t>집에 </a:t>
            </a:r>
            <a:r>
              <a:rPr lang="ko-KR" altLang="en-US" sz="2000" dirty="0">
                <a:solidFill>
                  <a:srgbClr val="6A8759"/>
                </a:solidFill>
                <a:latin typeface="Arial Unicode MS"/>
                <a:ea typeface="JetBrains Mono"/>
              </a:rPr>
              <a:t>가고 </a:t>
            </a:r>
            <a:r>
              <a:rPr lang="ko-KR" altLang="en-US" sz="2000" dirty="0" smtClean="0">
                <a:solidFill>
                  <a:srgbClr val="6A8759"/>
                </a:solidFill>
                <a:latin typeface="Arial Unicode MS"/>
                <a:ea typeface="JetBrains Mono"/>
              </a:rPr>
              <a:t>싶다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string.replace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07393" y="1777500"/>
            <a:ext cx="7791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문자열 안에 있는 모든 공백을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‘-’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치환하기 위해선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비교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9" y="4123704"/>
            <a:ext cx="10873198" cy="1838162"/>
          </a:xfrm>
          <a:prstGeom prst="rect">
            <a:avLst/>
          </a:prstGeom>
        </p:spPr>
      </p:pic>
      <p:pic>
        <p:nvPicPr>
          <p:cNvPr id="1029" name="Picture 5" descr="이마트 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0" y="1792402"/>
            <a:ext cx="1946790" cy="8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717194" y="2689411"/>
            <a:ext cx="3939989" cy="57822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집 아이콘 - ico,png,icns,무료 아이콘 다운로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70" y="14702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🎈엘모🎈 (@zl9Kuz0PaEBTu5H) |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88" y="2209415"/>
            <a:ext cx="1532977" cy="153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장단점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직사각형 8"/>
          <p:cNvSpPr/>
          <p:nvPr/>
        </p:nvSpPr>
        <p:spPr>
          <a:xfrm>
            <a:off x="804889" y="2008333"/>
            <a:ext cx="7791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명령형은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컴퓨터적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사고를 통해 구현하기 때문에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…</a:t>
            </a:r>
          </a:p>
          <a:p>
            <a:endParaRPr lang="en-US" altLang="ko-KR" sz="24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장점</a:t>
            </a:r>
            <a:r>
              <a:rPr lang="en-US" altLang="ko-KR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4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컴퓨터적</a:t>
            </a:r>
            <a:r>
              <a:rPr lang="ko-KR" altLang="en-US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사고를 기를 수 있다</a:t>
            </a:r>
            <a:r>
              <a:rPr lang="en-US" altLang="ko-KR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단점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이게 뭔 코드였더라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..?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장단점</a:t>
            </a: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직사각형 8"/>
          <p:cNvSpPr/>
          <p:nvPr/>
        </p:nvSpPr>
        <p:spPr>
          <a:xfrm>
            <a:off x="804889" y="2008333"/>
            <a:ext cx="6201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선언형은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생각한대로 구현하기 때문에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…</a:t>
            </a:r>
          </a:p>
          <a:p>
            <a:endParaRPr lang="en-US" altLang="ko-KR" sz="24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장점</a:t>
            </a:r>
            <a:r>
              <a:rPr lang="en-US" altLang="ko-KR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 맞다</a:t>
            </a:r>
            <a:r>
              <a:rPr lang="en-US" altLang="ko-KR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 </a:t>
            </a:r>
            <a:r>
              <a:rPr lang="ko-KR" altLang="en-US" sz="24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이게 그 코드였지</a:t>
            </a:r>
            <a:endParaRPr lang="en-US" altLang="ko-KR" sz="24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단점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익숙치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않은 개발 방식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특히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UI)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06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3711" y="2060859"/>
            <a:ext cx="105508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코드를 작성하며 내가 어떻게 구현해야하지에만 </a:t>
            </a:r>
            <a:endParaRPr lang="en-US" altLang="ko-KR" sz="24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너무 </a:t>
            </a:r>
            <a:r>
              <a:rPr lang="ko-KR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집중한 코드를 생성하고 있지는 않은지 생각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하게 됨</a:t>
            </a:r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4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 &amp; A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81" y="26936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사실 할 말이 많았지만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9608" y="1894791"/>
            <a:ext cx="50969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시간이 </a:t>
            </a:r>
            <a:r>
              <a:rPr lang="ko-KR" altLang="en-US" sz="24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허락해주질</a:t>
            </a:r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않아 </a:t>
            </a:r>
            <a:r>
              <a:rPr lang="ko-KR" altLang="en-US" sz="24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ㅠㅠ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관심있는 사람 링크 타고 보시길</a:t>
            </a:r>
            <a:endParaRPr lang="en-US" altLang="ko-KR" sz="24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사람들은 왜 </a:t>
            </a:r>
            <a:r>
              <a:rPr lang="ko-KR" altLang="en-US" sz="24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선언형</a:t>
            </a:r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 </a:t>
            </a:r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UI</a:t>
            </a:r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에 열광할까</a:t>
            </a:r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?</a:t>
            </a:r>
            <a:endParaRPr lang="en-US" altLang="ko-KR" sz="24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3"/>
              </a:rPr>
              <a:t>선언형</a:t>
            </a:r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3"/>
              </a:rPr>
              <a:t> </a:t>
            </a:r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3"/>
              </a:rPr>
              <a:t>VS </a:t>
            </a:r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3"/>
              </a:rPr>
              <a:t>명령형</a:t>
            </a:r>
            <a:endParaRPr lang="en-US" altLang="ko-KR" sz="24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4"/>
              </a:rPr>
              <a:t>프로그래밍 분류</a:t>
            </a:r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강추</a:t>
            </a:r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6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 smtClean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 smtClean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376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목차</a:t>
            </a:r>
            <a:endParaRPr lang="ko-KR" altLang="en-US" sz="4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217" y="1867897"/>
            <a:ext cx="5716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선언형</a:t>
            </a:r>
            <a:r>
              <a:rPr lang="ko-KR" altLang="en-US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프로그래밍이란</a:t>
            </a:r>
            <a: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명령형 </a:t>
            </a:r>
            <a: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VS </a:t>
            </a:r>
            <a:r>
              <a:rPr lang="ko-KR" altLang="en-US" sz="24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선언형</a:t>
            </a:r>
            <a: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endParaRPr lang="en-US" altLang="ko-KR" sz="24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문제점</a:t>
            </a:r>
            <a: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endParaRPr lang="en-US" altLang="ko-KR" sz="24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F(S) = V</a:t>
            </a:r>
            <a: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endParaRPr lang="en-US" altLang="ko-KR" sz="24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선언형으로</a:t>
            </a:r>
            <a:r>
              <a:rPr lang="ko-KR" altLang="en-US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개발한 경험</a:t>
            </a:r>
            <a: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endParaRPr lang="en-US" altLang="ko-KR" sz="24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결론</a:t>
            </a:r>
            <a:endParaRPr lang="ko-KR" altLang="en-US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그룹 6"/>
          <p:cNvGrpSpPr/>
          <p:nvPr/>
        </p:nvGrpSpPr>
        <p:grpSpPr>
          <a:xfrm>
            <a:off x="1840113" y="2985246"/>
            <a:ext cx="2564943" cy="2511025"/>
            <a:chOff x="1173480" y="213360"/>
            <a:chExt cx="4434840" cy="4434840"/>
          </a:xfrm>
        </p:grpSpPr>
        <p:sp>
          <p:nvSpPr>
            <p:cNvPr id="9" name="직사각형 8"/>
            <p:cNvSpPr/>
            <p:nvPr/>
          </p:nvSpPr>
          <p:spPr>
            <a:xfrm rot="2700000">
              <a:off x="1021080" y="23164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8100000">
              <a:off x="1173480" y="24688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8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프로그래밍이란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81" y="2380310"/>
            <a:ext cx="3548950" cy="23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프로그래밍이란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81" y="2380310"/>
            <a:ext cx="3548950" cy="2374570"/>
          </a:xfrm>
          <a:prstGeom prst="rect">
            <a:avLst/>
          </a:prstGeom>
        </p:spPr>
      </p:pic>
      <p:pic>
        <p:nvPicPr>
          <p:cNvPr id="1030" name="Picture 6" descr="What | Know It Inf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6" y="2380310"/>
            <a:ext cx="2873133" cy="26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418316" y="2246094"/>
            <a:ext cx="2926080" cy="2926080"/>
            <a:chOff x="1173480" y="213360"/>
            <a:chExt cx="4434840" cy="4434840"/>
          </a:xfrm>
        </p:grpSpPr>
        <p:sp>
          <p:nvSpPr>
            <p:cNvPr id="6" name="직사각형 5"/>
            <p:cNvSpPr/>
            <p:nvPr/>
          </p:nvSpPr>
          <p:spPr>
            <a:xfrm rot="2700000">
              <a:off x="1021080" y="23164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8100000">
              <a:off x="1173480" y="24688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프로그래밍이란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81" y="2380310"/>
            <a:ext cx="3548950" cy="2374570"/>
          </a:xfrm>
          <a:prstGeom prst="rect">
            <a:avLst/>
          </a:prstGeom>
        </p:spPr>
      </p:pic>
      <p:pic>
        <p:nvPicPr>
          <p:cNvPr id="1030" name="Picture 6" descr="What | Know It Inf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6" y="2380310"/>
            <a:ext cx="2873133" cy="26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418316" y="2246094"/>
            <a:ext cx="2926080" cy="2926080"/>
            <a:chOff x="1173480" y="213360"/>
            <a:chExt cx="4434840" cy="4434840"/>
          </a:xfrm>
        </p:grpSpPr>
        <p:sp>
          <p:nvSpPr>
            <p:cNvPr id="6" name="직사각형 5"/>
            <p:cNvSpPr/>
            <p:nvPr/>
          </p:nvSpPr>
          <p:spPr>
            <a:xfrm rot="2700000">
              <a:off x="1021080" y="23164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8100000">
              <a:off x="1173480" y="2468879"/>
              <a:ext cx="4434840" cy="228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221398" y="5603257"/>
            <a:ext cx="7791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컴퓨터가 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해야할지를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나타내는 프로그래밍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0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Picture 2" descr="https://media.vlpt.us/images/blackb0x/post/8b101ee9-7719-4dcc-be0f-fb138b71339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2" y="1803250"/>
            <a:ext cx="10428220" cy="44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64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차이점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직사각형 6"/>
          <p:cNvSpPr/>
          <p:nvPr/>
        </p:nvSpPr>
        <p:spPr>
          <a:xfrm>
            <a:off x="804889" y="1894791"/>
            <a:ext cx="10894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프로그래밍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컴퓨터가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어떻게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행동해야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할지 나타내는 프로그래밍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프로그래밍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컴퓨터가 </a:t>
            </a:r>
            <a:r>
              <a:rPr lang="ko-KR" altLang="en-US" sz="24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해야 할지 나타내는 프로그래밍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9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762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예시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87478" y="2549778"/>
            <a:ext cx="728472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lang="ko-KR" altLang="en-US" sz="2000" dirty="0" smtClean="0">
                <a:solidFill>
                  <a:srgbClr val="6A8759"/>
                </a:solidFill>
                <a:latin typeface="Arial Unicode MS"/>
                <a:ea typeface="JetBrains Mono"/>
              </a:rPr>
              <a:t>집에 가고 싶다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string.length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string.charAt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==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string.charAt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07393" y="1777500"/>
            <a:ext cx="7791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문자열 안에 있는 모든 공백을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‘-’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치환하기 위해선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5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889" y="645460"/>
            <a:ext cx="762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명령형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선언형</a:t>
            </a: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예시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Прямоугольный треугольник 11"/>
          <p:cNvSpPr/>
          <p:nvPr/>
        </p:nvSpPr>
        <p:spPr>
          <a:xfrm>
            <a:off x="0" y="1186905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7478" y="2784934"/>
            <a:ext cx="711708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ko-KR" altLang="en-US" sz="2000" dirty="0" smtClean="0">
                <a:solidFill>
                  <a:srgbClr val="6A8759"/>
                </a:solidFill>
                <a:latin typeface="Arial Unicode MS"/>
                <a:ea typeface="JetBrains Mono"/>
              </a:rPr>
              <a:t>집에 </a:t>
            </a:r>
            <a:r>
              <a:rPr lang="ko-KR" altLang="en-US" sz="2000" dirty="0">
                <a:solidFill>
                  <a:srgbClr val="6A8759"/>
                </a:solidFill>
                <a:latin typeface="Arial Unicode MS"/>
                <a:ea typeface="JetBrains Mono"/>
              </a:rPr>
              <a:t>가고 </a:t>
            </a:r>
            <a:r>
              <a:rPr lang="ko-KR" altLang="en-US" sz="2000" dirty="0" smtClean="0">
                <a:solidFill>
                  <a:srgbClr val="6A8759"/>
                </a:solidFill>
                <a:latin typeface="Arial Unicode MS"/>
                <a:ea typeface="JetBrains Mono"/>
              </a:rPr>
              <a:t>싶다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string.replace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07393" y="1777500"/>
            <a:ext cx="7791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문자열 안에 있는 모든 공백을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‘-’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치환하기 위해선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84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13654</TotalTime>
  <Words>225</Words>
  <Application>Microsoft Office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Arial Unicode MS</vt:lpstr>
      <vt:lpstr>JetBrains Mono</vt:lpstr>
      <vt:lpstr>Lato</vt:lpstr>
      <vt:lpstr>Poppins SemiBold</vt:lpstr>
      <vt:lpstr>맑은 고딕</vt:lpstr>
      <vt:lpstr>에스코어 드림 3 Light</vt:lpstr>
      <vt:lpstr>에스코어 드림 5 Medium</vt:lpstr>
      <vt:lpstr>Arial</vt:lpstr>
      <vt:lpstr>Bahnschrift SemiCondensed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user</cp:lastModifiedBy>
  <cp:revision>728</cp:revision>
  <dcterms:created xsi:type="dcterms:W3CDTF">2016-05-17T07:43:39Z</dcterms:created>
  <dcterms:modified xsi:type="dcterms:W3CDTF">2021-06-09T06:16:59Z</dcterms:modified>
</cp:coreProperties>
</file>