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88" r:id="rId2"/>
    <p:sldId id="793" r:id="rId3"/>
    <p:sldId id="794" r:id="rId4"/>
    <p:sldId id="785" r:id="rId5"/>
    <p:sldId id="795" r:id="rId6"/>
    <p:sldId id="796" r:id="rId7"/>
    <p:sldId id="784" r:id="rId8"/>
    <p:sldId id="792" r:id="rId9"/>
    <p:sldId id="79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726C6C"/>
    <a:srgbClr val="C00000"/>
    <a:srgbClr val="CC0000"/>
    <a:srgbClr val="6B6767"/>
    <a:srgbClr val="E6E6E6"/>
    <a:srgbClr val="F1F1F1"/>
    <a:srgbClr val="666262"/>
    <a:srgbClr val="6A6666"/>
    <a:srgbClr val="EBA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6" autoAdjust="0"/>
    <p:restoredTop sz="72676" autoAdjust="0"/>
  </p:normalViewPr>
  <p:slideViewPr>
    <p:cSldViewPr snapToGrid="0">
      <p:cViewPr>
        <p:scale>
          <a:sx n="75" d="100"/>
          <a:sy n="75" d="100"/>
        </p:scale>
        <p:origin x="1410" y="33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7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Ybgopx44vo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923909" y="1269350"/>
            <a:ext cx="4230187" cy="1500058"/>
            <a:chOff x="2004755" y="3559726"/>
            <a:chExt cx="8165638" cy="2895600"/>
          </a:xfrm>
        </p:grpSpPr>
        <p:sp>
          <p:nvSpPr>
            <p:cNvPr id="36" name="자유형 35"/>
            <p:cNvSpPr/>
            <p:nvPr/>
          </p:nvSpPr>
          <p:spPr>
            <a:xfrm>
              <a:off x="2004755" y="3621045"/>
              <a:ext cx="8134349" cy="2770781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1130096 w 8134350"/>
                <a:gd name="connsiteY0" fmla="*/ 0 h 2770780"/>
                <a:gd name="connsiteX1" fmla="*/ 8115300 w 8134350"/>
                <a:gd name="connsiteY1" fmla="*/ 46630 h 2770780"/>
                <a:gd name="connsiteX2" fmla="*/ 8134350 w 8134350"/>
                <a:gd name="connsiteY2" fmla="*/ 2142130 h 2770780"/>
                <a:gd name="connsiteX3" fmla="*/ 4457700 w 8134350"/>
                <a:gd name="connsiteY3" fmla="*/ 2142130 h 2770780"/>
                <a:gd name="connsiteX4" fmla="*/ 5143500 w 8134350"/>
                <a:gd name="connsiteY4" fmla="*/ 2770780 h 2770780"/>
                <a:gd name="connsiteX5" fmla="*/ 2990850 w 8134350"/>
                <a:gd name="connsiteY5" fmla="*/ 2161180 h 2770780"/>
                <a:gd name="connsiteX6" fmla="*/ 76200 w 8134350"/>
                <a:gd name="connsiteY6" fmla="*/ 2123080 h 2770780"/>
                <a:gd name="connsiteX7" fmla="*/ 0 w 8134350"/>
                <a:gd name="connsiteY7" fmla="*/ 256180 h 277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4350" h="2770780">
                  <a:moveTo>
                    <a:pt x="1130096" y="0"/>
                  </a:moveTo>
                  <a:lnTo>
                    <a:pt x="8115300" y="46630"/>
                  </a:lnTo>
                  <a:lnTo>
                    <a:pt x="8134350" y="2142130"/>
                  </a:lnTo>
                  <a:lnTo>
                    <a:pt x="4457700" y="2142130"/>
                  </a:lnTo>
                  <a:lnTo>
                    <a:pt x="5143500" y="2770780"/>
                  </a:lnTo>
                  <a:lnTo>
                    <a:pt x="2990850" y="2161180"/>
                  </a:lnTo>
                  <a:lnTo>
                    <a:pt x="76200" y="2123080"/>
                  </a:lnTo>
                  <a:lnTo>
                    <a:pt x="0" y="25618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030154" y="3642276"/>
              <a:ext cx="8058150" cy="2813050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2984500 w 8153400"/>
                <a:gd name="connsiteY5" fmla="*/ 20574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64050 w 8153400"/>
                <a:gd name="connsiteY3" fmla="*/ 2178050 h 2743200"/>
                <a:gd name="connsiteX4" fmla="*/ 5162550 w 8153400"/>
                <a:gd name="connsiteY4" fmla="*/ 2743200 h 2743200"/>
                <a:gd name="connsiteX5" fmla="*/ 2984500 w 8153400"/>
                <a:gd name="connsiteY5" fmla="*/ 20574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34350"/>
                <a:gd name="connsiteY0" fmla="*/ 0 h 2743200"/>
                <a:gd name="connsiteX1" fmla="*/ 8134350 w 8134350"/>
                <a:gd name="connsiteY1" fmla="*/ 19050 h 2743200"/>
                <a:gd name="connsiteX2" fmla="*/ 8077200 w 8134350"/>
                <a:gd name="connsiteY2" fmla="*/ 2012950 h 2743200"/>
                <a:gd name="connsiteX3" fmla="*/ 4464050 w 8134350"/>
                <a:gd name="connsiteY3" fmla="*/ 2178050 h 2743200"/>
                <a:gd name="connsiteX4" fmla="*/ 5162550 w 8134350"/>
                <a:gd name="connsiteY4" fmla="*/ 2743200 h 2743200"/>
                <a:gd name="connsiteX5" fmla="*/ 2984500 w 8134350"/>
                <a:gd name="connsiteY5" fmla="*/ 2057400 h 2743200"/>
                <a:gd name="connsiteX6" fmla="*/ 95250 w 8134350"/>
                <a:gd name="connsiteY6" fmla="*/ 1981200 h 2743200"/>
                <a:gd name="connsiteX7" fmla="*/ 19050 w 8134350"/>
                <a:gd name="connsiteY7" fmla="*/ 228600 h 2743200"/>
                <a:gd name="connsiteX0" fmla="*/ 0 w 8077200"/>
                <a:gd name="connsiteY0" fmla="*/ 69850 h 2813050"/>
                <a:gd name="connsiteX1" fmla="*/ 8070850 w 8077200"/>
                <a:gd name="connsiteY1" fmla="*/ 0 h 2813050"/>
                <a:gd name="connsiteX2" fmla="*/ 8077200 w 8077200"/>
                <a:gd name="connsiteY2" fmla="*/ 2082800 h 2813050"/>
                <a:gd name="connsiteX3" fmla="*/ 4464050 w 8077200"/>
                <a:gd name="connsiteY3" fmla="*/ 2247900 h 2813050"/>
                <a:gd name="connsiteX4" fmla="*/ 5162550 w 8077200"/>
                <a:gd name="connsiteY4" fmla="*/ 2813050 h 2813050"/>
                <a:gd name="connsiteX5" fmla="*/ 2984500 w 8077200"/>
                <a:gd name="connsiteY5" fmla="*/ 2127250 h 2813050"/>
                <a:gd name="connsiteX6" fmla="*/ 95250 w 8077200"/>
                <a:gd name="connsiteY6" fmla="*/ 2051050 h 2813050"/>
                <a:gd name="connsiteX7" fmla="*/ 19050 w 8077200"/>
                <a:gd name="connsiteY7" fmla="*/ 298450 h 2813050"/>
                <a:gd name="connsiteX0" fmla="*/ 1102517 w 8058150"/>
                <a:gd name="connsiteY0" fmla="*/ 42272 h 2813050"/>
                <a:gd name="connsiteX1" fmla="*/ 8051800 w 8058150"/>
                <a:gd name="connsiteY1" fmla="*/ 0 h 2813050"/>
                <a:gd name="connsiteX2" fmla="*/ 8058150 w 8058150"/>
                <a:gd name="connsiteY2" fmla="*/ 2082800 h 2813050"/>
                <a:gd name="connsiteX3" fmla="*/ 4445000 w 8058150"/>
                <a:gd name="connsiteY3" fmla="*/ 2247900 h 2813050"/>
                <a:gd name="connsiteX4" fmla="*/ 5143500 w 8058150"/>
                <a:gd name="connsiteY4" fmla="*/ 2813050 h 2813050"/>
                <a:gd name="connsiteX5" fmla="*/ 2965450 w 8058150"/>
                <a:gd name="connsiteY5" fmla="*/ 2127250 h 2813050"/>
                <a:gd name="connsiteX6" fmla="*/ 76200 w 8058150"/>
                <a:gd name="connsiteY6" fmla="*/ 2051050 h 2813050"/>
                <a:gd name="connsiteX7" fmla="*/ 0 w 8058150"/>
                <a:gd name="connsiteY7" fmla="*/ 298450 h 281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58150" h="2813050">
                  <a:moveTo>
                    <a:pt x="1102517" y="42272"/>
                  </a:moveTo>
                  <a:lnTo>
                    <a:pt x="8051800" y="0"/>
                  </a:lnTo>
                  <a:cubicBezTo>
                    <a:pt x="8053917" y="694267"/>
                    <a:pt x="8056033" y="1388533"/>
                    <a:pt x="8058150" y="2082800"/>
                  </a:cubicBezTo>
                  <a:lnTo>
                    <a:pt x="4445000" y="2247900"/>
                  </a:lnTo>
                  <a:lnTo>
                    <a:pt x="5143500" y="2813050"/>
                  </a:lnTo>
                  <a:lnTo>
                    <a:pt x="2965450" y="2127250"/>
                  </a:lnTo>
                  <a:lnTo>
                    <a:pt x="76200" y="2051050"/>
                  </a:lnTo>
                  <a:lnTo>
                    <a:pt x="0" y="29845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2016993" y="3559726"/>
              <a:ext cx="8153400" cy="2813050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33350 w 8153400"/>
                <a:gd name="connsiteY7" fmla="*/ 203200 h 2743200"/>
                <a:gd name="connsiteX0" fmla="*/ 0 w 8064500"/>
                <a:gd name="connsiteY0" fmla="*/ 6350 h 2724150"/>
                <a:gd name="connsiteX1" fmla="*/ 8045450 w 8064500"/>
                <a:gd name="connsiteY1" fmla="*/ 0 h 2724150"/>
                <a:gd name="connsiteX2" fmla="*/ 8064500 w 8064500"/>
                <a:gd name="connsiteY2" fmla="*/ 2095500 h 2724150"/>
                <a:gd name="connsiteX3" fmla="*/ 4387850 w 8064500"/>
                <a:gd name="connsiteY3" fmla="*/ 2095500 h 2724150"/>
                <a:gd name="connsiteX4" fmla="*/ 5073650 w 8064500"/>
                <a:gd name="connsiteY4" fmla="*/ 2724150 h 2724150"/>
                <a:gd name="connsiteX5" fmla="*/ 2921000 w 8064500"/>
                <a:gd name="connsiteY5" fmla="*/ 2114550 h 2724150"/>
                <a:gd name="connsiteX6" fmla="*/ 6350 w 8064500"/>
                <a:gd name="connsiteY6" fmla="*/ 2076450 h 2724150"/>
                <a:gd name="connsiteX7" fmla="*/ 44450 w 8064500"/>
                <a:gd name="connsiteY7" fmla="*/ 184150 h 2724150"/>
                <a:gd name="connsiteX0" fmla="*/ 0 w 8159750"/>
                <a:gd name="connsiteY0" fmla="*/ 209550 h 2927350"/>
                <a:gd name="connsiteX1" fmla="*/ 8159750 w 8159750"/>
                <a:gd name="connsiteY1" fmla="*/ 0 h 2927350"/>
                <a:gd name="connsiteX2" fmla="*/ 8064500 w 8159750"/>
                <a:gd name="connsiteY2" fmla="*/ 2298700 h 2927350"/>
                <a:gd name="connsiteX3" fmla="*/ 4387850 w 8159750"/>
                <a:gd name="connsiteY3" fmla="*/ 2298700 h 2927350"/>
                <a:gd name="connsiteX4" fmla="*/ 5073650 w 8159750"/>
                <a:gd name="connsiteY4" fmla="*/ 2927350 h 2927350"/>
                <a:gd name="connsiteX5" fmla="*/ 2921000 w 8159750"/>
                <a:gd name="connsiteY5" fmla="*/ 2317750 h 2927350"/>
                <a:gd name="connsiteX6" fmla="*/ 6350 w 8159750"/>
                <a:gd name="connsiteY6" fmla="*/ 2279650 h 2927350"/>
                <a:gd name="connsiteX7" fmla="*/ 44450 w 8159750"/>
                <a:gd name="connsiteY7" fmla="*/ 387350 h 2927350"/>
                <a:gd name="connsiteX0" fmla="*/ 0 w 8159750"/>
                <a:gd name="connsiteY0" fmla="*/ 209550 h 2813050"/>
                <a:gd name="connsiteX1" fmla="*/ 8159750 w 8159750"/>
                <a:gd name="connsiteY1" fmla="*/ 0 h 2813050"/>
                <a:gd name="connsiteX2" fmla="*/ 8064500 w 8159750"/>
                <a:gd name="connsiteY2" fmla="*/ 2298700 h 2813050"/>
                <a:gd name="connsiteX3" fmla="*/ 4387850 w 8159750"/>
                <a:gd name="connsiteY3" fmla="*/ 2298700 h 2813050"/>
                <a:gd name="connsiteX4" fmla="*/ 5187950 w 8159750"/>
                <a:gd name="connsiteY4" fmla="*/ 2813050 h 2813050"/>
                <a:gd name="connsiteX5" fmla="*/ 2921000 w 8159750"/>
                <a:gd name="connsiteY5" fmla="*/ 2317750 h 2813050"/>
                <a:gd name="connsiteX6" fmla="*/ 6350 w 8159750"/>
                <a:gd name="connsiteY6" fmla="*/ 2279650 h 2813050"/>
                <a:gd name="connsiteX7" fmla="*/ 44450 w 8159750"/>
                <a:gd name="connsiteY7" fmla="*/ 387350 h 2813050"/>
                <a:gd name="connsiteX0" fmla="*/ 1050865 w 8153399"/>
                <a:gd name="connsiteY0" fmla="*/ 209550 h 2813050"/>
                <a:gd name="connsiteX1" fmla="*/ 8153399 w 8153399"/>
                <a:gd name="connsiteY1" fmla="*/ 0 h 2813050"/>
                <a:gd name="connsiteX2" fmla="*/ 8058149 w 8153399"/>
                <a:gd name="connsiteY2" fmla="*/ 2298700 h 2813050"/>
                <a:gd name="connsiteX3" fmla="*/ 4381499 w 8153399"/>
                <a:gd name="connsiteY3" fmla="*/ 2298700 h 2813050"/>
                <a:gd name="connsiteX4" fmla="*/ 5181599 w 8153399"/>
                <a:gd name="connsiteY4" fmla="*/ 2813050 h 2813050"/>
                <a:gd name="connsiteX5" fmla="*/ 2914649 w 8153399"/>
                <a:gd name="connsiteY5" fmla="*/ 2317750 h 2813050"/>
                <a:gd name="connsiteX6" fmla="*/ -1 w 8153399"/>
                <a:gd name="connsiteY6" fmla="*/ 2279650 h 2813050"/>
                <a:gd name="connsiteX7" fmla="*/ 38099 w 8153399"/>
                <a:gd name="connsiteY7" fmla="*/ 387350 h 281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53399" h="2813050">
                  <a:moveTo>
                    <a:pt x="1050865" y="209550"/>
                  </a:moveTo>
                  <a:lnTo>
                    <a:pt x="8153399" y="0"/>
                  </a:lnTo>
                  <a:lnTo>
                    <a:pt x="8058149" y="2298700"/>
                  </a:lnTo>
                  <a:lnTo>
                    <a:pt x="4381499" y="2298700"/>
                  </a:lnTo>
                  <a:lnTo>
                    <a:pt x="5181599" y="2813050"/>
                  </a:lnTo>
                  <a:lnTo>
                    <a:pt x="2914649" y="2317750"/>
                  </a:lnTo>
                  <a:lnTo>
                    <a:pt x="-1" y="2279650"/>
                  </a:lnTo>
                  <a:lnTo>
                    <a:pt x="38099" y="38735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320967" y="1294503"/>
            <a:ext cx="3406702" cy="989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2019 / 12/ 4 </a:t>
            </a:r>
            <a:r>
              <a:rPr lang="ko-KR" altLang="en-US" sz="4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그램톡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5569" y="2675410"/>
            <a:ext cx="34163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blipFill dpi="0" rotWithShape="1">
                  <a:blip r:embed="rId2"/>
                  <a:srcRect/>
                  <a:tile tx="76200" ty="0" sx="100000" sy="100000" flip="none" algn="tl"/>
                </a:blip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Virtual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94129" y="2655917"/>
            <a:ext cx="23198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blipFill dpi="0" rotWithShape="1">
                  <a:blip r:embed="rId2"/>
                  <a:srcRect/>
                  <a:tile tx="76200" ty="0" sx="100000" sy="100000" flip="none" algn="tl"/>
                </a:blip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DOM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87329" y="2902319"/>
            <a:ext cx="4427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dirty="0"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blipFill dpi="0" rotWithShape="1">
                  <a:blip r:embed="rId2"/>
                  <a:srcRect/>
                  <a:tile tx="76200" ty="0" sx="100000" sy="100000" flip="none" algn="tl"/>
                </a:blip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894822" y="4241251"/>
            <a:ext cx="4505498" cy="166254"/>
          </a:xfrm>
          <a:custGeom>
            <a:avLst/>
            <a:gdLst>
              <a:gd name="connsiteX0" fmla="*/ 33250 w 4505498"/>
              <a:gd name="connsiteY0" fmla="*/ 99753 h 166254"/>
              <a:gd name="connsiteX1" fmla="*/ 4505498 w 4505498"/>
              <a:gd name="connsiteY1" fmla="*/ 0 h 166254"/>
              <a:gd name="connsiteX2" fmla="*/ 0 w 4505498"/>
              <a:gd name="connsiteY2" fmla="*/ 166254 h 166254"/>
              <a:gd name="connsiteX3" fmla="*/ 4222865 w 4505498"/>
              <a:gd name="connsiteY3" fmla="*/ 116378 h 1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498" h="166254">
                <a:moveTo>
                  <a:pt x="33250" y="99753"/>
                </a:moveTo>
                <a:lnTo>
                  <a:pt x="4505498" y="0"/>
                </a:lnTo>
                <a:lnTo>
                  <a:pt x="0" y="166254"/>
                </a:lnTo>
                <a:lnTo>
                  <a:pt x="4222865" y="116378"/>
                </a:lnTo>
              </a:path>
            </a:pathLst>
          </a:custGeom>
          <a:noFill/>
          <a:ln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62142" y="4634451"/>
            <a:ext cx="4682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FF7C8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Virtual DOM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이란 </a:t>
            </a:r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뭘까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80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D43BC23-3C2F-4473-8706-594B7AE43D07}"/>
              </a:ext>
            </a:extLst>
          </p:cNvPr>
          <p:cNvGrpSpPr/>
          <p:nvPr/>
        </p:nvGrpSpPr>
        <p:grpSpPr>
          <a:xfrm>
            <a:off x="1525618" y="1591322"/>
            <a:ext cx="5967327" cy="1581591"/>
            <a:chOff x="1995573" y="3859583"/>
            <a:chExt cx="5967327" cy="1581591"/>
          </a:xfrm>
        </p:grpSpPr>
        <p:sp>
          <p:nvSpPr>
            <p:cNvPr id="19" name="직사각형 18"/>
            <p:cNvSpPr/>
            <p:nvPr/>
          </p:nvSpPr>
          <p:spPr>
            <a:xfrm>
              <a:off x="2145965" y="3859583"/>
              <a:ext cx="620968" cy="830997"/>
            </a:xfrm>
            <a:prstGeom prst="rect">
              <a:avLst/>
            </a:prstGeom>
            <a:solidFill>
              <a:srgbClr val="FBF4EE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“</a:t>
              </a:r>
              <a:endPara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EA34F09-3CAC-49D2-8402-83E06164D727}"/>
                </a:ext>
              </a:extLst>
            </p:cNvPr>
            <p:cNvGrpSpPr/>
            <p:nvPr/>
          </p:nvGrpSpPr>
          <p:grpSpPr>
            <a:xfrm>
              <a:off x="1995573" y="3941116"/>
              <a:ext cx="5967327" cy="1500058"/>
              <a:chOff x="1995573" y="3941116"/>
              <a:chExt cx="5967327" cy="150005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995573" y="3941116"/>
                <a:ext cx="5967327" cy="1500058"/>
                <a:chOff x="2004755" y="3559726"/>
                <a:chExt cx="8165638" cy="2895600"/>
              </a:xfrm>
            </p:grpSpPr>
            <p:sp>
              <p:nvSpPr>
                <p:cNvPr id="17" name="자유형 16"/>
                <p:cNvSpPr/>
                <p:nvPr/>
              </p:nvSpPr>
              <p:spPr>
                <a:xfrm>
                  <a:off x="2004755" y="3621045"/>
                  <a:ext cx="8134349" cy="2770781"/>
                </a:xfrm>
                <a:custGeom>
                  <a:avLst/>
                  <a:gdLst>
                    <a:gd name="connsiteX0" fmla="*/ 0 w 8153400"/>
                    <a:gd name="connsiteY0" fmla="*/ 0 h 2743200"/>
                    <a:gd name="connsiteX1" fmla="*/ 8134350 w 8153400"/>
                    <a:gd name="connsiteY1" fmla="*/ 19050 h 2743200"/>
                    <a:gd name="connsiteX2" fmla="*/ 8153400 w 8153400"/>
                    <a:gd name="connsiteY2" fmla="*/ 2114550 h 2743200"/>
                    <a:gd name="connsiteX3" fmla="*/ 4476750 w 8153400"/>
                    <a:gd name="connsiteY3" fmla="*/ 2114550 h 2743200"/>
                    <a:gd name="connsiteX4" fmla="*/ 5162550 w 8153400"/>
                    <a:gd name="connsiteY4" fmla="*/ 2743200 h 2743200"/>
                    <a:gd name="connsiteX5" fmla="*/ 3009900 w 8153400"/>
                    <a:gd name="connsiteY5" fmla="*/ 2133600 h 2743200"/>
                    <a:gd name="connsiteX6" fmla="*/ 95250 w 8153400"/>
                    <a:gd name="connsiteY6" fmla="*/ 2095500 h 2743200"/>
                    <a:gd name="connsiteX7" fmla="*/ 19050 w 8153400"/>
                    <a:gd name="connsiteY7" fmla="*/ 228600 h 2743200"/>
                    <a:gd name="connsiteX0" fmla="*/ 1130096 w 8134350"/>
                    <a:gd name="connsiteY0" fmla="*/ 0 h 2770780"/>
                    <a:gd name="connsiteX1" fmla="*/ 8115300 w 8134350"/>
                    <a:gd name="connsiteY1" fmla="*/ 46630 h 2770780"/>
                    <a:gd name="connsiteX2" fmla="*/ 8134350 w 8134350"/>
                    <a:gd name="connsiteY2" fmla="*/ 2142130 h 2770780"/>
                    <a:gd name="connsiteX3" fmla="*/ 4457700 w 8134350"/>
                    <a:gd name="connsiteY3" fmla="*/ 2142130 h 2770780"/>
                    <a:gd name="connsiteX4" fmla="*/ 5143500 w 8134350"/>
                    <a:gd name="connsiteY4" fmla="*/ 2770780 h 2770780"/>
                    <a:gd name="connsiteX5" fmla="*/ 2990850 w 8134350"/>
                    <a:gd name="connsiteY5" fmla="*/ 2161180 h 2770780"/>
                    <a:gd name="connsiteX6" fmla="*/ 76200 w 8134350"/>
                    <a:gd name="connsiteY6" fmla="*/ 2123080 h 2770780"/>
                    <a:gd name="connsiteX7" fmla="*/ 0 w 8134350"/>
                    <a:gd name="connsiteY7" fmla="*/ 256180 h 2770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34350" h="2770780">
                      <a:moveTo>
                        <a:pt x="1130096" y="0"/>
                      </a:moveTo>
                      <a:lnTo>
                        <a:pt x="8115300" y="46630"/>
                      </a:lnTo>
                      <a:lnTo>
                        <a:pt x="8134350" y="2142130"/>
                      </a:lnTo>
                      <a:lnTo>
                        <a:pt x="4457700" y="2142130"/>
                      </a:lnTo>
                      <a:lnTo>
                        <a:pt x="5143500" y="2770780"/>
                      </a:lnTo>
                      <a:lnTo>
                        <a:pt x="2990850" y="2161180"/>
                      </a:lnTo>
                      <a:lnTo>
                        <a:pt x="76200" y="2123080"/>
                      </a:lnTo>
                      <a:lnTo>
                        <a:pt x="0" y="256180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4" name="자유형 63"/>
                <p:cNvSpPr/>
                <p:nvPr/>
              </p:nvSpPr>
              <p:spPr>
                <a:xfrm>
                  <a:off x="2030154" y="3642276"/>
                  <a:ext cx="8058150" cy="2813050"/>
                </a:xfrm>
                <a:custGeom>
                  <a:avLst/>
                  <a:gdLst>
                    <a:gd name="connsiteX0" fmla="*/ 0 w 8153400"/>
                    <a:gd name="connsiteY0" fmla="*/ 0 h 2743200"/>
                    <a:gd name="connsiteX1" fmla="*/ 8134350 w 8153400"/>
                    <a:gd name="connsiteY1" fmla="*/ 19050 h 2743200"/>
                    <a:gd name="connsiteX2" fmla="*/ 8153400 w 8153400"/>
                    <a:gd name="connsiteY2" fmla="*/ 2114550 h 2743200"/>
                    <a:gd name="connsiteX3" fmla="*/ 4476750 w 8153400"/>
                    <a:gd name="connsiteY3" fmla="*/ 2114550 h 2743200"/>
                    <a:gd name="connsiteX4" fmla="*/ 5162550 w 8153400"/>
                    <a:gd name="connsiteY4" fmla="*/ 2743200 h 2743200"/>
                    <a:gd name="connsiteX5" fmla="*/ 3009900 w 8153400"/>
                    <a:gd name="connsiteY5" fmla="*/ 2133600 h 2743200"/>
                    <a:gd name="connsiteX6" fmla="*/ 95250 w 8153400"/>
                    <a:gd name="connsiteY6" fmla="*/ 2095500 h 2743200"/>
                    <a:gd name="connsiteX7" fmla="*/ 19050 w 8153400"/>
                    <a:gd name="connsiteY7" fmla="*/ 228600 h 2743200"/>
                    <a:gd name="connsiteX0" fmla="*/ 0 w 8153400"/>
                    <a:gd name="connsiteY0" fmla="*/ 0 h 2743200"/>
                    <a:gd name="connsiteX1" fmla="*/ 8134350 w 8153400"/>
                    <a:gd name="connsiteY1" fmla="*/ 19050 h 2743200"/>
                    <a:gd name="connsiteX2" fmla="*/ 8153400 w 8153400"/>
                    <a:gd name="connsiteY2" fmla="*/ 2114550 h 2743200"/>
                    <a:gd name="connsiteX3" fmla="*/ 4476750 w 8153400"/>
                    <a:gd name="connsiteY3" fmla="*/ 2114550 h 2743200"/>
                    <a:gd name="connsiteX4" fmla="*/ 5162550 w 8153400"/>
                    <a:gd name="connsiteY4" fmla="*/ 2743200 h 2743200"/>
                    <a:gd name="connsiteX5" fmla="*/ 3009900 w 8153400"/>
                    <a:gd name="connsiteY5" fmla="*/ 2133600 h 2743200"/>
                    <a:gd name="connsiteX6" fmla="*/ 95250 w 8153400"/>
                    <a:gd name="connsiteY6" fmla="*/ 1981200 h 2743200"/>
                    <a:gd name="connsiteX7" fmla="*/ 19050 w 8153400"/>
                    <a:gd name="connsiteY7" fmla="*/ 228600 h 2743200"/>
                    <a:gd name="connsiteX0" fmla="*/ 0 w 8153400"/>
                    <a:gd name="connsiteY0" fmla="*/ 0 h 2743200"/>
                    <a:gd name="connsiteX1" fmla="*/ 8134350 w 8153400"/>
                    <a:gd name="connsiteY1" fmla="*/ 19050 h 2743200"/>
                    <a:gd name="connsiteX2" fmla="*/ 8153400 w 8153400"/>
                    <a:gd name="connsiteY2" fmla="*/ 2114550 h 2743200"/>
                    <a:gd name="connsiteX3" fmla="*/ 4476750 w 8153400"/>
                    <a:gd name="connsiteY3" fmla="*/ 2114550 h 2743200"/>
                    <a:gd name="connsiteX4" fmla="*/ 5162550 w 8153400"/>
                    <a:gd name="connsiteY4" fmla="*/ 2743200 h 2743200"/>
                    <a:gd name="connsiteX5" fmla="*/ 2984500 w 8153400"/>
                    <a:gd name="connsiteY5" fmla="*/ 2057400 h 2743200"/>
                    <a:gd name="connsiteX6" fmla="*/ 95250 w 8153400"/>
                    <a:gd name="connsiteY6" fmla="*/ 1981200 h 2743200"/>
                    <a:gd name="connsiteX7" fmla="*/ 19050 w 8153400"/>
                    <a:gd name="connsiteY7" fmla="*/ 228600 h 2743200"/>
                    <a:gd name="connsiteX0" fmla="*/ 0 w 8153400"/>
                    <a:gd name="connsiteY0" fmla="*/ 0 h 2743200"/>
                    <a:gd name="connsiteX1" fmla="*/ 8134350 w 8153400"/>
                    <a:gd name="connsiteY1" fmla="*/ 19050 h 2743200"/>
                    <a:gd name="connsiteX2" fmla="*/ 8153400 w 8153400"/>
                    <a:gd name="connsiteY2" fmla="*/ 2114550 h 2743200"/>
                    <a:gd name="connsiteX3" fmla="*/ 4464050 w 8153400"/>
                    <a:gd name="connsiteY3" fmla="*/ 2178050 h 2743200"/>
                    <a:gd name="connsiteX4" fmla="*/ 5162550 w 8153400"/>
                    <a:gd name="connsiteY4" fmla="*/ 2743200 h 2743200"/>
                    <a:gd name="connsiteX5" fmla="*/ 2984500 w 8153400"/>
                    <a:gd name="connsiteY5" fmla="*/ 2057400 h 2743200"/>
                    <a:gd name="connsiteX6" fmla="*/ 95250 w 8153400"/>
                    <a:gd name="connsiteY6" fmla="*/ 1981200 h 2743200"/>
                    <a:gd name="connsiteX7" fmla="*/ 19050 w 8153400"/>
                    <a:gd name="connsiteY7" fmla="*/ 228600 h 2743200"/>
                    <a:gd name="connsiteX0" fmla="*/ 0 w 8134350"/>
                    <a:gd name="connsiteY0" fmla="*/ 0 h 2743200"/>
                    <a:gd name="connsiteX1" fmla="*/ 8134350 w 8134350"/>
                    <a:gd name="connsiteY1" fmla="*/ 19050 h 2743200"/>
                    <a:gd name="connsiteX2" fmla="*/ 8077200 w 8134350"/>
                    <a:gd name="connsiteY2" fmla="*/ 2012950 h 2743200"/>
                    <a:gd name="connsiteX3" fmla="*/ 4464050 w 8134350"/>
                    <a:gd name="connsiteY3" fmla="*/ 2178050 h 2743200"/>
                    <a:gd name="connsiteX4" fmla="*/ 5162550 w 8134350"/>
                    <a:gd name="connsiteY4" fmla="*/ 2743200 h 2743200"/>
                    <a:gd name="connsiteX5" fmla="*/ 2984500 w 8134350"/>
                    <a:gd name="connsiteY5" fmla="*/ 2057400 h 2743200"/>
                    <a:gd name="connsiteX6" fmla="*/ 95250 w 8134350"/>
                    <a:gd name="connsiteY6" fmla="*/ 1981200 h 2743200"/>
                    <a:gd name="connsiteX7" fmla="*/ 19050 w 8134350"/>
                    <a:gd name="connsiteY7" fmla="*/ 228600 h 2743200"/>
                    <a:gd name="connsiteX0" fmla="*/ 0 w 8077200"/>
                    <a:gd name="connsiteY0" fmla="*/ 69850 h 2813050"/>
                    <a:gd name="connsiteX1" fmla="*/ 8070850 w 8077200"/>
                    <a:gd name="connsiteY1" fmla="*/ 0 h 2813050"/>
                    <a:gd name="connsiteX2" fmla="*/ 8077200 w 8077200"/>
                    <a:gd name="connsiteY2" fmla="*/ 2082800 h 2813050"/>
                    <a:gd name="connsiteX3" fmla="*/ 4464050 w 8077200"/>
                    <a:gd name="connsiteY3" fmla="*/ 2247900 h 2813050"/>
                    <a:gd name="connsiteX4" fmla="*/ 5162550 w 8077200"/>
                    <a:gd name="connsiteY4" fmla="*/ 2813050 h 2813050"/>
                    <a:gd name="connsiteX5" fmla="*/ 2984500 w 8077200"/>
                    <a:gd name="connsiteY5" fmla="*/ 2127250 h 2813050"/>
                    <a:gd name="connsiteX6" fmla="*/ 95250 w 8077200"/>
                    <a:gd name="connsiteY6" fmla="*/ 2051050 h 2813050"/>
                    <a:gd name="connsiteX7" fmla="*/ 19050 w 8077200"/>
                    <a:gd name="connsiteY7" fmla="*/ 298450 h 2813050"/>
                    <a:gd name="connsiteX0" fmla="*/ 1102517 w 8058150"/>
                    <a:gd name="connsiteY0" fmla="*/ 42272 h 2813050"/>
                    <a:gd name="connsiteX1" fmla="*/ 8051800 w 8058150"/>
                    <a:gd name="connsiteY1" fmla="*/ 0 h 2813050"/>
                    <a:gd name="connsiteX2" fmla="*/ 8058150 w 8058150"/>
                    <a:gd name="connsiteY2" fmla="*/ 2082800 h 2813050"/>
                    <a:gd name="connsiteX3" fmla="*/ 4445000 w 8058150"/>
                    <a:gd name="connsiteY3" fmla="*/ 2247900 h 2813050"/>
                    <a:gd name="connsiteX4" fmla="*/ 5143500 w 8058150"/>
                    <a:gd name="connsiteY4" fmla="*/ 2813050 h 2813050"/>
                    <a:gd name="connsiteX5" fmla="*/ 2965450 w 8058150"/>
                    <a:gd name="connsiteY5" fmla="*/ 2127250 h 2813050"/>
                    <a:gd name="connsiteX6" fmla="*/ 76200 w 8058150"/>
                    <a:gd name="connsiteY6" fmla="*/ 2051050 h 2813050"/>
                    <a:gd name="connsiteX7" fmla="*/ 0 w 8058150"/>
                    <a:gd name="connsiteY7" fmla="*/ 298450 h 281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058150" h="2813050">
                      <a:moveTo>
                        <a:pt x="1102517" y="42272"/>
                      </a:moveTo>
                      <a:lnTo>
                        <a:pt x="8051800" y="0"/>
                      </a:lnTo>
                      <a:cubicBezTo>
                        <a:pt x="8053917" y="694267"/>
                        <a:pt x="8056033" y="1388533"/>
                        <a:pt x="8058150" y="2082800"/>
                      </a:cubicBezTo>
                      <a:lnTo>
                        <a:pt x="4445000" y="2247900"/>
                      </a:lnTo>
                      <a:lnTo>
                        <a:pt x="5143500" y="2813050"/>
                      </a:lnTo>
                      <a:lnTo>
                        <a:pt x="2965450" y="2127250"/>
                      </a:lnTo>
                      <a:lnTo>
                        <a:pt x="76200" y="2051050"/>
                      </a:lnTo>
                      <a:lnTo>
                        <a:pt x="0" y="298450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5" name="자유형 64"/>
                <p:cNvSpPr/>
                <p:nvPr/>
              </p:nvSpPr>
              <p:spPr>
                <a:xfrm>
                  <a:off x="2016993" y="3559726"/>
                  <a:ext cx="8153400" cy="2813050"/>
                </a:xfrm>
                <a:custGeom>
                  <a:avLst/>
                  <a:gdLst>
                    <a:gd name="connsiteX0" fmla="*/ 0 w 8153400"/>
                    <a:gd name="connsiteY0" fmla="*/ 0 h 2743200"/>
                    <a:gd name="connsiteX1" fmla="*/ 8134350 w 8153400"/>
                    <a:gd name="connsiteY1" fmla="*/ 19050 h 2743200"/>
                    <a:gd name="connsiteX2" fmla="*/ 8153400 w 8153400"/>
                    <a:gd name="connsiteY2" fmla="*/ 2114550 h 2743200"/>
                    <a:gd name="connsiteX3" fmla="*/ 4476750 w 8153400"/>
                    <a:gd name="connsiteY3" fmla="*/ 2114550 h 2743200"/>
                    <a:gd name="connsiteX4" fmla="*/ 5162550 w 8153400"/>
                    <a:gd name="connsiteY4" fmla="*/ 2743200 h 2743200"/>
                    <a:gd name="connsiteX5" fmla="*/ 3009900 w 8153400"/>
                    <a:gd name="connsiteY5" fmla="*/ 2133600 h 2743200"/>
                    <a:gd name="connsiteX6" fmla="*/ 95250 w 8153400"/>
                    <a:gd name="connsiteY6" fmla="*/ 2095500 h 2743200"/>
                    <a:gd name="connsiteX7" fmla="*/ 19050 w 8153400"/>
                    <a:gd name="connsiteY7" fmla="*/ 228600 h 2743200"/>
                    <a:gd name="connsiteX0" fmla="*/ 0 w 8153400"/>
                    <a:gd name="connsiteY0" fmla="*/ 0 h 2743200"/>
                    <a:gd name="connsiteX1" fmla="*/ 8134350 w 8153400"/>
                    <a:gd name="connsiteY1" fmla="*/ 19050 h 2743200"/>
                    <a:gd name="connsiteX2" fmla="*/ 8153400 w 8153400"/>
                    <a:gd name="connsiteY2" fmla="*/ 2114550 h 2743200"/>
                    <a:gd name="connsiteX3" fmla="*/ 4476750 w 8153400"/>
                    <a:gd name="connsiteY3" fmla="*/ 2114550 h 2743200"/>
                    <a:gd name="connsiteX4" fmla="*/ 5162550 w 8153400"/>
                    <a:gd name="connsiteY4" fmla="*/ 2743200 h 2743200"/>
                    <a:gd name="connsiteX5" fmla="*/ 3009900 w 8153400"/>
                    <a:gd name="connsiteY5" fmla="*/ 2133600 h 2743200"/>
                    <a:gd name="connsiteX6" fmla="*/ 95250 w 8153400"/>
                    <a:gd name="connsiteY6" fmla="*/ 2095500 h 2743200"/>
                    <a:gd name="connsiteX7" fmla="*/ 133350 w 8153400"/>
                    <a:gd name="connsiteY7" fmla="*/ 203200 h 2743200"/>
                    <a:gd name="connsiteX0" fmla="*/ 0 w 8064500"/>
                    <a:gd name="connsiteY0" fmla="*/ 6350 h 2724150"/>
                    <a:gd name="connsiteX1" fmla="*/ 8045450 w 8064500"/>
                    <a:gd name="connsiteY1" fmla="*/ 0 h 2724150"/>
                    <a:gd name="connsiteX2" fmla="*/ 8064500 w 8064500"/>
                    <a:gd name="connsiteY2" fmla="*/ 2095500 h 2724150"/>
                    <a:gd name="connsiteX3" fmla="*/ 4387850 w 8064500"/>
                    <a:gd name="connsiteY3" fmla="*/ 2095500 h 2724150"/>
                    <a:gd name="connsiteX4" fmla="*/ 5073650 w 8064500"/>
                    <a:gd name="connsiteY4" fmla="*/ 2724150 h 2724150"/>
                    <a:gd name="connsiteX5" fmla="*/ 2921000 w 8064500"/>
                    <a:gd name="connsiteY5" fmla="*/ 2114550 h 2724150"/>
                    <a:gd name="connsiteX6" fmla="*/ 6350 w 8064500"/>
                    <a:gd name="connsiteY6" fmla="*/ 2076450 h 2724150"/>
                    <a:gd name="connsiteX7" fmla="*/ 44450 w 8064500"/>
                    <a:gd name="connsiteY7" fmla="*/ 184150 h 2724150"/>
                    <a:gd name="connsiteX0" fmla="*/ 0 w 8159750"/>
                    <a:gd name="connsiteY0" fmla="*/ 209550 h 2927350"/>
                    <a:gd name="connsiteX1" fmla="*/ 8159750 w 8159750"/>
                    <a:gd name="connsiteY1" fmla="*/ 0 h 2927350"/>
                    <a:gd name="connsiteX2" fmla="*/ 8064500 w 8159750"/>
                    <a:gd name="connsiteY2" fmla="*/ 2298700 h 2927350"/>
                    <a:gd name="connsiteX3" fmla="*/ 4387850 w 8159750"/>
                    <a:gd name="connsiteY3" fmla="*/ 2298700 h 2927350"/>
                    <a:gd name="connsiteX4" fmla="*/ 5073650 w 8159750"/>
                    <a:gd name="connsiteY4" fmla="*/ 2927350 h 2927350"/>
                    <a:gd name="connsiteX5" fmla="*/ 2921000 w 8159750"/>
                    <a:gd name="connsiteY5" fmla="*/ 2317750 h 2927350"/>
                    <a:gd name="connsiteX6" fmla="*/ 6350 w 8159750"/>
                    <a:gd name="connsiteY6" fmla="*/ 2279650 h 2927350"/>
                    <a:gd name="connsiteX7" fmla="*/ 44450 w 8159750"/>
                    <a:gd name="connsiteY7" fmla="*/ 387350 h 2927350"/>
                    <a:gd name="connsiteX0" fmla="*/ 0 w 8159750"/>
                    <a:gd name="connsiteY0" fmla="*/ 209550 h 2813050"/>
                    <a:gd name="connsiteX1" fmla="*/ 8159750 w 8159750"/>
                    <a:gd name="connsiteY1" fmla="*/ 0 h 2813050"/>
                    <a:gd name="connsiteX2" fmla="*/ 8064500 w 8159750"/>
                    <a:gd name="connsiteY2" fmla="*/ 2298700 h 2813050"/>
                    <a:gd name="connsiteX3" fmla="*/ 4387850 w 8159750"/>
                    <a:gd name="connsiteY3" fmla="*/ 2298700 h 2813050"/>
                    <a:gd name="connsiteX4" fmla="*/ 5187950 w 8159750"/>
                    <a:gd name="connsiteY4" fmla="*/ 2813050 h 2813050"/>
                    <a:gd name="connsiteX5" fmla="*/ 2921000 w 8159750"/>
                    <a:gd name="connsiteY5" fmla="*/ 2317750 h 2813050"/>
                    <a:gd name="connsiteX6" fmla="*/ 6350 w 8159750"/>
                    <a:gd name="connsiteY6" fmla="*/ 2279650 h 2813050"/>
                    <a:gd name="connsiteX7" fmla="*/ 44450 w 8159750"/>
                    <a:gd name="connsiteY7" fmla="*/ 387350 h 2813050"/>
                    <a:gd name="connsiteX0" fmla="*/ 1050865 w 8153399"/>
                    <a:gd name="connsiteY0" fmla="*/ 209550 h 2813050"/>
                    <a:gd name="connsiteX1" fmla="*/ 8153399 w 8153399"/>
                    <a:gd name="connsiteY1" fmla="*/ 0 h 2813050"/>
                    <a:gd name="connsiteX2" fmla="*/ 8058149 w 8153399"/>
                    <a:gd name="connsiteY2" fmla="*/ 2298700 h 2813050"/>
                    <a:gd name="connsiteX3" fmla="*/ 4381499 w 8153399"/>
                    <a:gd name="connsiteY3" fmla="*/ 2298700 h 2813050"/>
                    <a:gd name="connsiteX4" fmla="*/ 5181599 w 8153399"/>
                    <a:gd name="connsiteY4" fmla="*/ 2813050 h 2813050"/>
                    <a:gd name="connsiteX5" fmla="*/ 2914649 w 8153399"/>
                    <a:gd name="connsiteY5" fmla="*/ 2317750 h 2813050"/>
                    <a:gd name="connsiteX6" fmla="*/ -1 w 8153399"/>
                    <a:gd name="connsiteY6" fmla="*/ 2279650 h 2813050"/>
                    <a:gd name="connsiteX7" fmla="*/ 38099 w 8153399"/>
                    <a:gd name="connsiteY7" fmla="*/ 387350 h 281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53399" h="2813050">
                      <a:moveTo>
                        <a:pt x="1050865" y="209550"/>
                      </a:moveTo>
                      <a:lnTo>
                        <a:pt x="8153399" y="0"/>
                      </a:lnTo>
                      <a:lnTo>
                        <a:pt x="8058149" y="2298700"/>
                      </a:lnTo>
                      <a:lnTo>
                        <a:pt x="4381499" y="2298700"/>
                      </a:lnTo>
                      <a:lnTo>
                        <a:pt x="5181599" y="2813050"/>
                      </a:lnTo>
                      <a:lnTo>
                        <a:pt x="2914649" y="2317750"/>
                      </a:lnTo>
                      <a:lnTo>
                        <a:pt x="-1" y="2279650"/>
                      </a:lnTo>
                      <a:lnTo>
                        <a:pt x="38099" y="387350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456449" y="3951306"/>
                <a:ext cx="5048177" cy="989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4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Virtual DOM</a:t>
                </a:r>
                <a:r>
                  <a:rPr lang="ko-KR" altLang="en-US" sz="4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을 왜 쓰는 거야</a:t>
                </a:r>
                <a:r>
                  <a:rPr lang="en-US" altLang="ko-KR" sz="4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?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D0B62D-C989-48EB-94E1-48AD1D5D6230}"/>
              </a:ext>
            </a:extLst>
          </p:cNvPr>
          <p:cNvGrpSpPr/>
          <p:nvPr/>
        </p:nvGrpSpPr>
        <p:grpSpPr>
          <a:xfrm>
            <a:off x="4049227" y="3620624"/>
            <a:ext cx="7279173" cy="1129175"/>
            <a:chOff x="4049227" y="3620624"/>
            <a:chExt cx="7279173" cy="1129175"/>
          </a:xfrm>
        </p:grpSpPr>
        <p:sp>
          <p:nvSpPr>
            <p:cNvPr id="71" name="직사각형 70"/>
            <p:cNvSpPr/>
            <p:nvPr/>
          </p:nvSpPr>
          <p:spPr>
            <a:xfrm>
              <a:off x="4049227" y="3620624"/>
              <a:ext cx="72791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DOM </a:t>
              </a:r>
              <a:r>
                <a: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조작이 </a:t>
              </a:r>
              <a:r>
                <a: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느리고</a:t>
              </a: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,</a:t>
              </a: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 </a:t>
              </a:r>
              <a:r>
                <a:rPr kumimoji="0" lang="ko-KR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비효율적</a:t>
              </a:r>
              <a:r>
                <a: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이기 때문이야</a:t>
              </a:r>
              <a:endPara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049227" y="4636286"/>
              <a:ext cx="7279172" cy="113513"/>
            </a:xfrm>
            <a:custGeom>
              <a:avLst/>
              <a:gdLst>
                <a:gd name="connsiteX0" fmla="*/ 7620 w 1463040"/>
                <a:gd name="connsiteY0" fmla="*/ 7620 h 99060"/>
                <a:gd name="connsiteX1" fmla="*/ 1463040 w 1463040"/>
                <a:gd name="connsiteY1" fmla="*/ 53340 h 99060"/>
                <a:gd name="connsiteX2" fmla="*/ 0 w 1463040"/>
                <a:gd name="connsiteY2" fmla="*/ 99060 h 99060"/>
                <a:gd name="connsiteX3" fmla="*/ 1424940 w 1463040"/>
                <a:gd name="connsiteY3" fmla="*/ 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40" h="99060">
                  <a:moveTo>
                    <a:pt x="7620" y="7620"/>
                  </a:moveTo>
                  <a:lnTo>
                    <a:pt x="1463040" y="53340"/>
                  </a:lnTo>
                  <a:lnTo>
                    <a:pt x="0" y="99060"/>
                  </a:lnTo>
                  <a:lnTo>
                    <a:pt x="1424940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9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027BEC-71C3-42BE-9409-9C656C41E270}"/>
              </a:ext>
            </a:extLst>
          </p:cNvPr>
          <p:cNvGrpSpPr/>
          <p:nvPr/>
        </p:nvGrpSpPr>
        <p:grpSpPr>
          <a:xfrm>
            <a:off x="1163084" y="760036"/>
            <a:ext cx="487322" cy="422283"/>
            <a:chOff x="1556443" y="1377488"/>
            <a:chExt cx="736813" cy="638477"/>
          </a:xfrm>
        </p:grpSpPr>
        <p:sp>
          <p:nvSpPr>
            <p:cNvPr id="15" name="자유형 48">
              <a:extLst>
                <a:ext uri="{FF2B5EF4-FFF2-40B4-BE49-F238E27FC236}">
                  <a16:creationId xmlns:a16="http://schemas.microsoft.com/office/drawing/2014/main" id="{DE60E7D4-D5B5-432E-A1D2-57C5FE96FEDC}"/>
                </a:ext>
              </a:extLst>
            </p:cNvPr>
            <p:cNvSpPr/>
            <p:nvPr/>
          </p:nvSpPr>
          <p:spPr>
            <a:xfrm rot="10800000">
              <a:off x="1639786" y="1398442"/>
              <a:ext cx="523947" cy="617523"/>
            </a:xfrm>
            <a:custGeom>
              <a:avLst/>
              <a:gdLst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615142 h 615142"/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577042 h 615142"/>
                <a:gd name="connsiteX0" fmla="*/ 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  <a:gd name="connsiteX0" fmla="*/ 2540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  <a:gd name="connsiteX0" fmla="*/ 25400 w 523947"/>
                <a:gd name="connsiteY0" fmla="*/ 0 h 617523"/>
                <a:gd name="connsiteX1" fmla="*/ 0 w 523947"/>
                <a:gd name="connsiteY1" fmla="*/ 615142 h 617523"/>
                <a:gd name="connsiteX2" fmla="*/ 523947 w 523947"/>
                <a:gd name="connsiteY2" fmla="*/ 617523 h 61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947" h="617523">
                  <a:moveTo>
                    <a:pt x="25400" y="0"/>
                  </a:moveTo>
                  <a:lnTo>
                    <a:pt x="0" y="615142"/>
                  </a:lnTo>
                  <a:lnTo>
                    <a:pt x="523947" y="617523"/>
                  </a:ln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49">
              <a:extLst>
                <a:ext uri="{FF2B5EF4-FFF2-40B4-BE49-F238E27FC236}">
                  <a16:creationId xmlns:a16="http://schemas.microsoft.com/office/drawing/2014/main" id="{B325FB97-B572-4BC3-8D58-4F1BF8F9A711}"/>
                </a:ext>
              </a:extLst>
            </p:cNvPr>
            <p:cNvSpPr/>
            <p:nvPr/>
          </p:nvSpPr>
          <p:spPr>
            <a:xfrm>
              <a:off x="1556443" y="1377488"/>
              <a:ext cx="607291" cy="615142"/>
            </a:xfrm>
            <a:custGeom>
              <a:avLst/>
              <a:gdLst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615142 h 615142"/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577042 h 615142"/>
                <a:gd name="connsiteX0" fmla="*/ 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  <a:gd name="connsiteX0" fmla="*/ 2540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291" h="615142">
                  <a:moveTo>
                    <a:pt x="25400" y="0"/>
                  </a:moveTo>
                  <a:lnTo>
                    <a:pt x="0" y="615142"/>
                  </a:lnTo>
                  <a:lnTo>
                    <a:pt x="607291" y="615142"/>
                  </a:ln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11">
              <a:extLst>
                <a:ext uri="{FF2B5EF4-FFF2-40B4-BE49-F238E27FC236}">
                  <a16:creationId xmlns:a16="http://schemas.microsoft.com/office/drawing/2014/main" id="{55212483-6E15-4F47-AB29-D25ED5C8521E}"/>
                </a:ext>
              </a:extLst>
            </p:cNvPr>
            <p:cNvSpPr/>
            <p:nvPr/>
          </p:nvSpPr>
          <p:spPr>
            <a:xfrm>
              <a:off x="1712685" y="1480457"/>
              <a:ext cx="580571" cy="362857"/>
            </a:xfrm>
            <a:custGeom>
              <a:avLst/>
              <a:gdLst>
                <a:gd name="connsiteX0" fmla="*/ 0 w 580571"/>
                <a:gd name="connsiteY0" fmla="*/ 29028 h 362857"/>
                <a:gd name="connsiteX1" fmla="*/ 101600 w 580571"/>
                <a:gd name="connsiteY1" fmla="*/ 362857 h 362857"/>
                <a:gd name="connsiteX2" fmla="*/ 580571 w 580571"/>
                <a:gd name="connsiteY2" fmla="*/ 0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571" h="362857">
                  <a:moveTo>
                    <a:pt x="0" y="29028"/>
                  </a:moveTo>
                  <a:lnTo>
                    <a:pt x="101600" y="362857"/>
                  </a:lnTo>
                  <a:lnTo>
                    <a:pt x="580571" y="0"/>
                  </a:lnTo>
                </a:path>
              </a:pathLst>
            </a:custGeom>
            <a:noFill/>
            <a:ln w="76200" cap="rnd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B8D4C7-C4B8-4342-8B02-DD4885FF4C2F}"/>
              </a:ext>
            </a:extLst>
          </p:cNvPr>
          <p:cNvSpPr/>
          <p:nvPr/>
        </p:nvSpPr>
        <p:spPr>
          <a:xfrm>
            <a:off x="2029606" y="443620"/>
            <a:ext cx="1779654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DOM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이란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1E7A46-5202-43D7-A198-8634578FDC12}"/>
              </a:ext>
            </a:extLst>
          </p:cNvPr>
          <p:cNvGrpSpPr/>
          <p:nvPr/>
        </p:nvGrpSpPr>
        <p:grpSpPr>
          <a:xfrm>
            <a:off x="1951917" y="1960756"/>
            <a:ext cx="8774356" cy="826380"/>
            <a:chOff x="1951917" y="1960756"/>
            <a:chExt cx="8774356" cy="82638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F063D1-BE6E-480A-9D15-053A7FECFB50}"/>
                </a:ext>
              </a:extLst>
            </p:cNvPr>
            <p:cNvSpPr/>
            <p:nvPr/>
          </p:nvSpPr>
          <p:spPr>
            <a:xfrm>
              <a:off x="1951917" y="1960756"/>
              <a:ext cx="4144083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Document Object Model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DFB837-DFB5-4648-8191-B32164B0F02C}"/>
                </a:ext>
              </a:extLst>
            </p:cNvPr>
            <p:cNvSpPr/>
            <p:nvPr/>
          </p:nvSpPr>
          <p:spPr>
            <a:xfrm>
              <a:off x="6096000" y="2108497"/>
              <a:ext cx="4630273" cy="581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객체를 통해 구조화된 문서를 표현하는 방법</a:t>
              </a:r>
            </a:p>
          </p:txBody>
        </p:sp>
      </p:grpSp>
      <p:pic>
        <p:nvPicPr>
          <p:cNvPr id="1028" name="Picture 4" descr="dom tree에 대한 이미지 검색결과">
            <a:extLst>
              <a:ext uri="{FF2B5EF4-FFF2-40B4-BE49-F238E27FC236}">
                <a16:creationId xmlns:a16="http://schemas.microsoft.com/office/drawing/2014/main" id="{30C0ED74-B917-41C2-827D-2E33885B0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5" b="97059" l="2415" r="98430">
                        <a14:foregroundMark x1="36473" y1="54977" x2="51449" y2="54072"/>
                        <a14:foregroundMark x1="28623" y1="31674" x2="31884" y2="32579"/>
                        <a14:foregroundMark x1="32850" y1="33710" x2="35990" y2="36425"/>
                        <a14:foregroundMark x1="27053" y1="30995" x2="28986" y2="31448"/>
                        <a14:foregroundMark x1="36232" y1="36878" x2="39493" y2="40950"/>
                        <a14:foregroundMark x1="40821" y1="44344" x2="42391" y2="50000"/>
                        <a14:foregroundMark x1="42754" y1="59502" x2="42874" y2="67647"/>
                        <a14:foregroundMark x1="43237" y1="69457" x2="44928" y2="74434"/>
                        <a14:foregroundMark x1="45411" y1="75792" x2="50242" y2="80543"/>
                        <a14:foregroundMark x1="50725" y1="80543" x2="65097" y2="80317"/>
                        <a14:foregroundMark x1="49638" y1="80317" x2="52053" y2="80317"/>
                        <a14:foregroundMark x1="47826" y1="78507" x2="51329" y2="80769"/>
                        <a14:foregroundMark x1="64734" y1="79864" x2="71498" y2="73756"/>
                        <a14:foregroundMark x1="71739" y1="73982" x2="71981" y2="73077"/>
                        <a14:foregroundMark x1="28623" y1="27828" x2="32488" y2="30090"/>
                        <a14:foregroundMark x1="37440" y1="33258" x2="42633" y2="42081"/>
                        <a14:foregroundMark x1="44203" y1="68100" x2="49758" y2="75792"/>
                        <a14:foregroundMark x1="52415" y1="78959" x2="58213" y2="78054"/>
                        <a14:foregroundMark x1="54952" y1="75792" x2="56401" y2="78733"/>
                        <a14:foregroundMark x1="62802" y1="78733" x2="70531" y2="69457"/>
                        <a14:foregroundMark x1="5797" y1="11765" x2="24517" y2="46380"/>
                        <a14:foregroundMark x1="61715" y1="81900" x2="63043" y2="81222"/>
                        <a14:backgroundMark x1="45411" y1="72172" x2="46739" y2="73982"/>
                        <a14:backgroundMark x1="39372" y1="39367" x2="40338" y2="40724"/>
                        <a14:backgroundMark x1="48188" y1="76471" x2="51691" y2="78054"/>
                        <a14:backgroundMark x1="44565" y1="70136" x2="45773" y2="73756"/>
                        <a14:backgroundMark x1="59058" y1="79638" x2="59058" y2="79186"/>
                        <a14:backgroundMark x1="66425" y1="77602" x2="71135" y2="71946"/>
                        <a14:backgroundMark x1="72101" y1="76018" x2="72343" y2="73529"/>
                        <a14:backgroundMark x1="62319" y1="80543" x2="66184" y2="77149"/>
                        <a14:backgroundMark x1="58696" y1="80317" x2="61715" y2="80769"/>
                        <a14:backgroundMark x1="51812" y1="79638" x2="52536" y2="80090"/>
                        <a14:backgroundMark x1="52295" y1="78281" x2="53140" y2="80769"/>
                        <a14:backgroundMark x1="53140" y1="80543" x2="58816" y2="80317"/>
                        <a14:backgroundMark x1="49396" y1="76923" x2="49879" y2="7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2" y="3880692"/>
            <a:ext cx="5577401" cy="297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E95E9C-9319-446A-9ACD-A29FBDE6AE37}"/>
              </a:ext>
            </a:extLst>
          </p:cNvPr>
          <p:cNvSpPr/>
          <p:nvPr/>
        </p:nvSpPr>
        <p:spPr>
          <a:xfrm>
            <a:off x="5429710" y="3047259"/>
            <a:ext cx="1476686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트리 형태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E66B07-F93C-4DE4-8806-62CD1BDFD79A}"/>
              </a:ext>
            </a:extLst>
          </p:cNvPr>
          <p:cNvSpPr/>
          <p:nvPr/>
        </p:nvSpPr>
        <p:spPr>
          <a:xfrm>
            <a:off x="6483869" y="3983807"/>
            <a:ext cx="3449983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Javascript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&amp; CSS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적용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0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919128" y="3469453"/>
            <a:ext cx="4230187" cy="1500058"/>
            <a:chOff x="2004755" y="3559726"/>
            <a:chExt cx="8165638" cy="2895600"/>
          </a:xfrm>
        </p:grpSpPr>
        <p:sp>
          <p:nvSpPr>
            <p:cNvPr id="37" name="자유형 36"/>
            <p:cNvSpPr/>
            <p:nvPr/>
          </p:nvSpPr>
          <p:spPr>
            <a:xfrm>
              <a:off x="2004755" y="3621045"/>
              <a:ext cx="8134349" cy="2770781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1130096 w 8134350"/>
                <a:gd name="connsiteY0" fmla="*/ 0 h 2770780"/>
                <a:gd name="connsiteX1" fmla="*/ 8115300 w 8134350"/>
                <a:gd name="connsiteY1" fmla="*/ 46630 h 2770780"/>
                <a:gd name="connsiteX2" fmla="*/ 8134350 w 8134350"/>
                <a:gd name="connsiteY2" fmla="*/ 2142130 h 2770780"/>
                <a:gd name="connsiteX3" fmla="*/ 4457700 w 8134350"/>
                <a:gd name="connsiteY3" fmla="*/ 2142130 h 2770780"/>
                <a:gd name="connsiteX4" fmla="*/ 5143500 w 8134350"/>
                <a:gd name="connsiteY4" fmla="*/ 2770780 h 2770780"/>
                <a:gd name="connsiteX5" fmla="*/ 2990850 w 8134350"/>
                <a:gd name="connsiteY5" fmla="*/ 2161180 h 2770780"/>
                <a:gd name="connsiteX6" fmla="*/ 76200 w 8134350"/>
                <a:gd name="connsiteY6" fmla="*/ 2123080 h 2770780"/>
                <a:gd name="connsiteX7" fmla="*/ 0 w 8134350"/>
                <a:gd name="connsiteY7" fmla="*/ 256180 h 277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4350" h="2770780">
                  <a:moveTo>
                    <a:pt x="1130096" y="0"/>
                  </a:moveTo>
                  <a:lnTo>
                    <a:pt x="8115300" y="46630"/>
                  </a:lnTo>
                  <a:lnTo>
                    <a:pt x="8134350" y="2142130"/>
                  </a:lnTo>
                  <a:lnTo>
                    <a:pt x="4457700" y="2142130"/>
                  </a:lnTo>
                  <a:lnTo>
                    <a:pt x="5143500" y="2770780"/>
                  </a:lnTo>
                  <a:lnTo>
                    <a:pt x="2990850" y="2161180"/>
                  </a:lnTo>
                  <a:lnTo>
                    <a:pt x="76200" y="2123080"/>
                  </a:lnTo>
                  <a:lnTo>
                    <a:pt x="0" y="25618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2030154" y="3642276"/>
              <a:ext cx="8058150" cy="2813050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2984500 w 8153400"/>
                <a:gd name="connsiteY5" fmla="*/ 20574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64050 w 8153400"/>
                <a:gd name="connsiteY3" fmla="*/ 2178050 h 2743200"/>
                <a:gd name="connsiteX4" fmla="*/ 5162550 w 8153400"/>
                <a:gd name="connsiteY4" fmla="*/ 2743200 h 2743200"/>
                <a:gd name="connsiteX5" fmla="*/ 2984500 w 8153400"/>
                <a:gd name="connsiteY5" fmla="*/ 20574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34350"/>
                <a:gd name="connsiteY0" fmla="*/ 0 h 2743200"/>
                <a:gd name="connsiteX1" fmla="*/ 8134350 w 8134350"/>
                <a:gd name="connsiteY1" fmla="*/ 19050 h 2743200"/>
                <a:gd name="connsiteX2" fmla="*/ 8077200 w 8134350"/>
                <a:gd name="connsiteY2" fmla="*/ 2012950 h 2743200"/>
                <a:gd name="connsiteX3" fmla="*/ 4464050 w 8134350"/>
                <a:gd name="connsiteY3" fmla="*/ 2178050 h 2743200"/>
                <a:gd name="connsiteX4" fmla="*/ 5162550 w 8134350"/>
                <a:gd name="connsiteY4" fmla="*/ 2743200 h 2743200"/>
                <a:gd name="connsiteX5" fmla="*/ 2984500 w 8134350"/>
                <a:gd name="connsiteY5" fmla="*/ 2057400 h 2743200"/>
                <a:gd name="connsiteX6" fmla="*/ 95250 w 8134350"/>
                <a:gd name="connsiteY6" fmla="*/ 1981200 h 2743200"/>
                <a:gd name="connsiteX7" fmla="*/ 19050 w 8134350"/>
                <a:gd name="connsiteY7" fmla="*/ 228600 h 2743200"/>
                <a:gd name="connsiteX0" fmla="*/ 0 w 8077200"/>
                <a:gd name="connsiteY0" fmla="*/ 69850 h 2813050"/>
                <a:gd name="connsiteX1" fmla="*/ 8070850 w 8077200"/>
                <a:gd name="connsiteY1" fmla="*/ 0 h 2813050"/>
                <a:gd name="connsiteX2" fmla="*/ 8077200 w 8077200"/>
                <a:gd name="connsiteY2" fmla="*/ 2082800 h 2813050"/>
                <a:gd name="connsiteX3" fmla="*/ 4464050 w 8077200"/>
                <a:gd name="connsiteY3" fmla="*/ 2247900 h 2813050"/>
                <a:gd name="connsiteX4" fmla="*/ 5162550 w 8077200"/>
                <a:gd name="connsiteY4" fmla="*/ 2813050 h 2813050"/>
                <a:gd name="connsiteX5" fmla="*/ 2984500 w 8077200"/>
                <a:gd name="connsiteY5" fmla="*/ 2127250 h 2813050"/>
                <a:gd name="connsiteX6" fmla="*/ 95250 w 8077200"/>
                <a:gd name="connsiteY6" fmla="*/ 2051050 h 2813050"/>
                <a:gd name="connsiteX7" fmla="*/ 19050 w 8077200"/>
                <a:gd name="connsiteY7" fmla="*/ 298450 h 2813050"/>
                <a:gd name="connsiteX0" fmla="*/ 1102517 w 8058150"/>
                <a:gd name="connsiteY0" fmla="*/ 42272 h 2813050"/>
                <a:gd name="connsiteX1" fmla="*/ 8051800 w 8058150"/>
                <a:gd name="connsiteY1" fmla="*/ 0 h 2813050"/>
                <a:gd name="connsiteX2" fmla="*/ 8058150 w 8058150"/>
                <a:gd name="connsiteY2" fmla="*/ 2082800 h 2813050"/>
                <a:gd name="connsiteX3" fmla="*/ 4445000 w 8058150"/>
                <a:gd name="connsiteY3" fmla="*/ 2247900 h 2813050"/>
                <a:gd name="connsiteX4" fmla="*/ 5143500 w 8058150"/>
                <a:gd name="connsiteY4" fmla="*/ 2813050 h 2813050"/>
                <a:gd name="connsiteX5" fmla="*/ 2965450 w 8058150"/>
                <a:gd name="connsiteY5" fmla="*/ 2127250 h 2813050"/>
                <a:gd name="connsiteX6" fmla="*/ 76200 w 8058150"/>
                <a:gd name="connsiteY6" fmla="*/ 2051050 h 2813050"/>
                <a:gd name="connsiteX7" fmla="*/ 0 w 8058150"/>
                <a:gd name="connsiteY7" fmla="*/ 298450 h 281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58150" h="2813050">
                  <a:moveTo>
                    <a:pt x="1102517" y="42272"/>
                  </a:moveTo>
                  <a:lnTo>
                    <a:pt x="8051800" y="0"/>
                  </a:lnTo>
                  <a:cubicBezTo>
                    <a:pt x="8053917" y="694267"/>
                    <a:pt x="8056033" y="1388533"/>
                    <a:pt x="8058150" y="2082800"/>
                  </a:cubicBezTo>
                  <a:lnTo>
                    <a:pt x="4445000" y="2247900"/>
                  </a:lnTo>
                  <a:lnTo>
                    <a:pt x="5143500" y="2813050"/>
                  </a:lnTo>
                  <a:lnTo>
                    <a:pt x="2965450" y="2127250"/>
                  </a:lnTo>
                  <a:lnTo>
                    <a:pt x="76200" y="2051050"/>
                  </a:lnTo>
                  <a:lnTo>
                    <a:pt x="0" y="29845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016993" y="3559726"/>
              <a:ext cx="8153400" cy="2813050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33350 w 8153400"/>
                <a:gd name="connsiteY7" fmla="*/ 203200 h 2743200"/>
                <a:gd name="connsiteX0" fmla="*/ 0 w 8064500"/>
                <a:gd name="connsiteY0" fmla="*/ 6350 h 2724150"/>
                <a:gd name="connsiteX1" fmla="*/ 8045450 w 8064500"/>
                <a:gd name="connsiteY1" fmla="*/ 0 h 2724150"/>
                <a:gd name="connsiteX2" fmla="*/ 8064500 w 8064500"/>
                <a:gd name="connsiteY2" fmla="*/ 2095500 h 2724150"/>
                <a:gd name="connsiteX3" fmla="*/ 4387850 w 8064500"/>
                <a:gd name="connsiteY3" fmla="*/ 2095500 h 2724150"/>
                <a:gd name="connsiteX4" fmla="*/ 5073650 w 8064500"/>
                <a:gd name="connsiteY4" fmla="*/ 2724150 h 2724150"/>
                <a:gd name="connsiteX5" fmla="*/ 2921000 w 8064500"/>
                <a:gd name="connsiteY5" fmla="*/ 2114550 h 2724150"/>
                <a:gd name="connsiteX6" fmla="*/ 6350 w 8064500"/>
                <a:gd name="connsiteY6" fmla="*/ 2076450 h 2724150"/>
                <a:gd name="connsiteX7" fmla="*/ 44450 w 8064500"/>
                <a:gd name="connsiteY7" fmla="*/ 184150 h 2724150"/>
                <a:gd name="connsiteX0" fmla="*/ 0 w 8159750"/>
                <a:gd name="connsiteY0" fmla="*/ 209550 h 2927350"/>
                <a:gd name="connsiteX1" fmla="*/ 8159750 w 8159750"/>
                <a:gd name="connsiteY1" fmla="*/ 0 h 2927350"/>
                <a:gd name="connsiteX2" fmla="*/ 8064500 w 8159750"/>
                <a:gd name="connsiteY2" fmla="*/ 2298700 h 2927350"/>
                <a:gd name="connsiteX3" fmla="*/ 4387850 w 8159750"/>
                <a:gd name="connsiteY3" fmla="*/ 2298700 h 2927350"/>
                <a:gd name="connsiteX4" fmla="*/ 5073650 w 8159750"/>
                <a:gd name="connsiteY4" fmla="*/ 2927350 h 2927350"/>
                <a:gd name="connsiteX5" fmla="*/ 2921000 w 8159750"/>
                <a:gd name="connsiteY5" fmla="*/ 2317750 h 2927350"/>
                <a:gd name="connsiteX6" fmla="*/ 6350 w 8159750"/>
                <a:gd name="connsiteY6" fmla="*/ 2279650 h 2927350"/>
                <a:gd name="connsiteX7" fmla="*/ 44450 w 8159750"/>
                <a:gd name="connsiteY7" fmla="*/ 387350 h 2927350"/>
                <a:gd name="connsiteX0" fmla="*/ 0 w 8159750"/>
                <a:gd name="connsiteY0" fmla="*/ 209550 h 2813050"/>
                <a:gd name="connsiteX1" fmla="*/ 8159750 w 8159750"/>
                <a:gd name="connsiteY1" fmla="*/ 0 h 2813050"/>
                <a:gd name="connsiteX2" fmla="*/ 8064500 w 8159750"/>
                <a:gd name="connsiteY2" fmla="*/ 2298700 h 2813050"/>
                <a:gd name="connsiteX3" fmla="*/ 4387850 w 8159750"/>
                <a:gd name="connsiteY3" fmla="*/ 2298700 h 2813050"/>
                <a:gd name="connsiteX4" fmla="*/ 5187950 w 8159750"/>
                <a:gd name="connsiteY4" fmla="*/ 2813050 h 2813050"/>
                <a:gd name="connsiteX5" fmla="*/ 2921000 w 8159750"/>
                <a:gd name="connsiteY5" fmla="*/ 2317750 h 2813050"/>
                <a:gd name="connsiteX6" fmla="*/ 6350 w 8159750"/>
                <a:gd name="connsiteY6" fmla="*/ 2279650 h 2813050"/>
                <a:gd name="connsiteX7" fmla="*/ 44450 w 8159750"/>
                <a:gd name="connsiteY7" fmla="*/ 387350 h 2813050"/>
                <a:gd name="connsiteX0" fmla="*/ 1050865 w 8153399"/>
                <a:gd name="connsiteY0" fmla="*/ 209550 h 2813050"/>
                <a:gd name="connsiteX1" fmla="*/ 8153399 w 8153399"/>
                <a:gd name="connsiteY1" fmla="*/ 0 h 2813050"/>
                <a:gd name="connsiteX2" fmla="*/ 8058149 w 8153399"/>
                <a:gd name="connsiteY2" fmla="*/ 2298700 h 2813050"/>
                <a:gd name="connsiteX3" fmla="*/ 4381499 w 8153399"/>
                <a:gd name="connsiteY3" fmla="*/ 2298700 h 2813050"/>
                <a:gd name="connsiteX4" fmla="*/ 5181599 w 8153399"/>
                <a:gd name="connsiteY4" fmla="*/ 2813050 h 2813050"/>
                <a:gd name="connsiteX5" fmla="*/ 2914649 w 8153399"/>
                <a:gd name="connsiteY5" fmla="*/ 2317750 h 2813050"/>
                <a:gd name="connsiteX6" fmla="*/ -1 w 8153399"/>
                <a:gd name="connsiteY6" fmla="*/ 2279650 h 2813050"/>
                <a:gd name="connsiteX7" fmla="*/ 38099 w 8153399"/>
                <a:gd name="connsiteY7" fmla="*/ 387350 h 281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53399" h="2813050">
                  <a:moveTo>
                    <a:pt x="1050865" y="209550"/>
                  </a:moveTo>
                  <a:lnTo>
                    <a:pt x="8153399" y="0"/>
                  </a:lnTo>
                  <a:lnTo>
                    <a:pt x="8058149" y="2298700"/>
                  </a:lnTo>
                  <a:lnTo>
                    <a:pt x="4381499" y="2298700"/>
                  </a:lnTo>
                  <a:lnTo>
                    <a:pt x="5181599" y="2813050"/>
                  </a:lnTo>
                  <a:lnTo>
                    <a:pt x="2914649" y="2317750"/>
                  </a:lnTo>
                  <a:lnTo>
                    <a:pt x="-1" y="2279650"/>
                  </a:lnTo>
                  <a:lnTo>
                    <a:pt x="38099" y="38735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033142" y="3388781"/>
            <a:ext cx="389850" cy="707886"/>
          </a:xfrm>
          <a:prstGeom prst="rect">
            <a:avLst/>
          </a:prstGeom>
          <a:solidFill>
            <a:srgbClr val="FBF4EE"/>
          </a:solidFill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“</a:t>
            </a:r>
            <a:endParaRPr lang="ko-KR" altLang="en-US" sz="4000" dirty="0"/>
          </a:p>
        </p:txBody>
      </p:sp>
      <p:sp>
        <p:nvSpPr>
          <p:cNvPr id="41" name="직사각형 40"/>
          <p:cNvSpPr/>
          <p:nvPr/>
        </p:nvSpPr>
        <p:spPr>
          <a:xfrm>
            <a:off x="4622327" y="3388781"/>
            <a:ext cx="389850" cy="707886"/>
          </a:xfrm>
          <a:prstGeom prst="rect">
            <a:avLst/>
          </a:prstGeom>
          <a:solidFill>
            <a:srgbClr val="FBF4EE"/>
          </a:solidFill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”</a:t>
            </a:r>
            <a:endParaRPr lang="ko-KR" altLang="en-US" sz="4000" dirty="0"/>
          </a:p>
        </p:txBody>
      </p:sp>
      <p:sp>
        <p:nvSpPr>
          <p:cNvPr id="42" name="직사각형 41"/>
          <p:cNvSpPr/>
          <p:nvPr/>
        </p:nvSpPr>
        <p:spPr>
          <a:xfrm>
            <a:off x="978173" y="3554393"/>
            <a:ext cx="411843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자바스크립트 엔진은 빠른데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64" y="5138877"/>
            <a:ext cx="1256497" cy="1748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57" y="5138876"/>
            <a:ext cx="1528384" cy="1748341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 flipH="1">
            <a:off x="6696829" y="3459805"/>
            <a:ext cx="4230187" cy="1500058"/>
            <a:chOff x="2004755" y="3559726"/>
            <a:chExt cx="8165638" cy="2895600"/>
          </a:xfrm>
        </p:grpSpPr>
        <p:sp>
          <p:nvSpPr>
            <p:cNvPr id="56" name="자유형 55"/>
            <p:cNvSpPr/>
            <p:nvPr/>
          </p:nvSpPr>
          <p:spPr>
            <a:xfrm>
              <a:off x="2004755" y="3621045"/>
              <a:ext cx="8134349" cy="2770781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1130096 w 8134350"/>
                <a:gd name="connsiteY0" fmla="*/ 0 h 2770780"/>
                <a:gd name="connsiteX1" fmla="*/ 8115300 w 8134350"/>
                <a:gd name="connsiteY1" fmla="*/ 46630 h 2770780"/>
                <a:gd name="connsiteX2" fmla="*/ 8134350 w 8134350"/>
                <a:gd name="connsiteY2" fmla="*/ 2142130 h 2770780"/>
                <a:gd name="connsiteX3" fmla="*/ 4457700 w 8134350"/>
                <a:gd name="connsiteY3" fmla="*/ 2142130 h 2770780"/>
                <a:gd name="connsiteX4" fmla="*/ 5143500 w 8134350"/>
                <a:gd name="connsiteY4" fmla="*/ 2770780 h 2770780"/>
                <a:gd name="connsiteX5" fmla="*/ 2990850 w 8134350"/>
                <a:gd name="connsiteY5" fmla="*/ 2161180 h 2770780"/>
                <a:gd name="connsiteX6" fmla="*/ 76200 w 8134350"/>
                <a:gd name="connsiteY6" fmla="*/ 2123080 h 2770780"/>
                <a:gd name="connsiteX7" fmla="*/ 0 w 8134350"/>
                <a:gd name="connsiteY7" fmla="*/ 256180 h 277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4350" h="2770780">
                  <a:moveTo>
                    <a:pt x="1130096" y="0"/>
                  </a:moveTo>
                  <a:lnTo>
                    <a:pt x="8115300" y="46630"/>
                  </a:lnTo>
                  <a:lnTo>
                    <a:pt x="8134350" y="2142130"/>
                  </a:lnTo>
                  <a:lnTo>
                    <a:pt x="4457700" y="2142130"/>
                  </a:lnTo>
                  <a:lnTo>
                    <a:pt x="5143500" y="2770780"/>
                  </a:lnTo>
                  <a:lnTo>
                    <a:pt x="2990850" y="2161180"/>
                  </a:lnTo>
                  <a:lnTo>
                    <a:pt x="76200" y="2123080"/>
                  </a:lnTo>
                  <a:lnTo>
                    <a:pt x="0" y="25618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2030154" y="3642276"/>
              <a:ext cx="8058150" cy="2813050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2984500 w 8153400"/>
                <a:gd name="connsiteY5" fmla="*/ 20574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64050 w 8153400"/>
                <a:gd name="connsiteY3" fmla="*/ 2178050 h 2743200"/>
                <a:gd name="connsiteX4" fmla="*/ 5162550 w 8153400"/>
                <a:gd name="connsiteY4" fmla="*/ 2743200 h 2743200"/>
                <a:gd name="connsiteX5" fmla="*/ 2984500 w 8153400"/>
                <a:gd name="connsiteY5" fmla="*/ 2057400 h 2743200"/>
                <a:gd name="connsiteX6" fmla="*/ 95250 w 8153400"/>
                <a:gd name="connsiteY6" fmla="*/ 1981200 h 2743200"/>
                <a:gd name="connsiteX7" fmla="*/ 19050 w 8153400"/>
                <a:gd name="connsiteY7" fmla="*/ 228600 h 2743200"/>
                <a:gd name="connsiteX0" fmla="*/ 0 w 8134350"/>
                <a:gd name="connsiteY0" fmla="*/ 0 h 2743200"/>
                <a:gd name="connsiteX1" fmla="*/ 8134350 w 8134350"/>
                <a:gd name="connsiteY1" fmla="*/ 19050 h 2743200"/>
                <a:gd name="connsiteX2" fmla="*/ 8077200 w 8134350"/>
                <a:gd name="connsiteY2" fmla="*/ 2012950 h 2743200"/>
                <a:gd name="connsiteX3" fmla="*/ 4464050 w 8134350"/>
                <a:gd name="connsiteY3" fmla="*/ 2178050 h 2743200"/>
                <a:gd name="connsiteX4" fmla="*/ 5162550 w 8134350"/>
                <a:gd name="connsiteY4" fmla="*/ 2743200 h 2743200"/>
                <a:gd name="connsiteX5" fmla="*/ 2984500 w 8134350"/>
                <a:gd name="connsiteY5" fmla="*/ 2057400 h 2743200"/>
                <a:gd name="connsiteX6" fmla="*/ 95250 w 8134350"/>
                <a:gd name="connsiteY6" fmla="*/ 1981200 h 2743200"/>
                <a:gd name="connsiteX7" fmla="*/ 19050 w 8134350"/>
                <a:gd name="connsiteY7" fmla="*/ 228600 h 2743200"/>
                <a:gd name="connsiteX0" fmla="*/ 0 w 8077200"/>
                <a:gd name="connsiteY0" fmla="*/ 69850 h 2813050"/>
                <a:gd name="connsiteX1" fmla="*/ 8070850 w 8077200"/>
                <a:gd name="connsiteY1" fmla="*/ 0 h 2813050"/>
                <a:gd name="connsiteX2" fmla="*/ 8077200 w 8077200"/>
                <a:gd name="connsiteY2" fmla="*/ 2082800 h 2813050"/>
                <a:gd name="connsiteX3" fmla="*/ 4464050 w 8077200"/>
                <a:gd name="connsiteY3" fmla="*/ 2247900 h 2813050"/>
                <a:gd name="connsiteX4" fmla="*/ 5162550 w 8077200"/>
                <a:gd name="connsiteY4" fmla="*/ 2813050 h 2813050"/>
                <a:gd name="connsiteX5" fmla="*/ 2984500 w 8077200"/>
                <a:gd name="connsiteY5" fmla="*/ 2127250 h 2813050"/>
                <a:gd name="connsiteX6" fmla="*/ 95250 w 8077200"/>
                <a:gd name="connsiteY6" fmla="*/ 2051050 h 2813050"/>
                <a:gd name="connsiteX7" fmla="*/ 19050 w 8077200"/>
                <a:gd name="connsiteY7" fmla="*/ 298450 h 2813050"/>
                <a:gd name="connsiteX0" fmla="*/ 1102517 w 8058150"/>
                <a:gd name="connsiteY0" fmla="*/ 42272 h 2813050"/>
                <a:gd name="connsiteX1" fmla="*/ 8051800 w 8058150"/>
                <a:gd name="connsiteY1" fmla="*/ 0 h 2813050"/>
                <a:gd name="connsiteX2" fmla="*/ 8058150 w 8058150"/>
                <a:gd name="connsiteY2" fmla="*/ 2082800 h 2813050"/>
                <a:gd name="connsiteX3" fmla="*/ 4445000 w 8058150"/>
                <a:gd name="connsiteY3" fmla="*/ 2247900 h 2813050"/>
                <a:gd name="connsiteX4" fmla="*/ 5143500 w 8058150"/>
                <a:gd name="connsiteY4" fmla="*/ 2813050 h 2813050"/>
                <a:gd name="connsiteX5" fmla="*/ 2965450 w 8058150"/>
                <a:gd name="connsiteY5" fmla="*/ 2127250 h 2813050"/>
                <a:gd name="connsiteX6" fmla="*/ 76200 w 8058150"/>
                <a:gd name="connsiteY6" fmla="*/ 2051050 h 2813050"/>
                <a:gd name="connsiteX7" fmla="*/ 0 w 8058150"/>
                <a:gd name="connsiteY7" fmla="*/ 298450 h 281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58150" h="2813050">
                  <a:moveTo>
                    <a:pt x="1102517" y="42272"/>
                  </a:moveTo>
                  <a:lnTo>
                    <a:pt x="8051800" y="0"/>
                  </a:lnTo>
                  <a:cubicBezTo>
                    <a:pt x="8053917" y="694267"/>
                    <a:pt x="8056033" y="1388533"/>
                    <a:pt x="8058150" y="2082800"/>
                  </a:cubicBezTo>
                  <a:lnTo>
                    <a:pt x="4445000" y="2247900"/>
                  </a:lnTo>
                  <a:lnTo>
                    <a:pt x="5143500" y="2813050"/>
                  </a:lnTo>
                  <a:lnTo>
                    <a:pt x="2965450" y="2127250"/>
                  </a:lnTo>
                  <a:lnTo>
                    <a:pt x="76200" y="2051050"/>
                  </a:lnTo>
                  <a:lnTo>
                    <a:pt x="0" y="29845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2016993" y="3559726"/>
              <a:ext cx="8153400" cy="2813050"/>
            </a:xfrm>
            <a:custGeom>
              <a:avLst/>
              <a:gdLst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9050 w 8153400"/>
                <a:gd name="connsiteY7" fmla="*/ 228600 h 2743200"/>
                <a:gd name="connsiteX0" fmla="*/ 0 w 8153400"/>
                <a:gd name="connsiteY0" fmla="*/ 0 h 2743200"/>
                <a:gd name="connsiteX1" fmla="*/ 8134350 w 8153400"/>
                <a:gd name="connsiteY1" fmla="*/ 19050 h 2743200"/>
                <a:gd name="connsiteX2" fmla="*/ 8153400 w 8153400"/>
                <a:gd name="connsiteY2" fmla="*/ 2114550 h 2743200"/>
                <a:gd name="connsiteX3" fmla="*/ 4476750 w 8153400"/>
                <a:gd name="connsiteY3" fmla="*/ 2114550 h 2743200"/>
                <a:gd name="connsiteX4" fmla="*/ 5162550 w 8153400"/>
                <a:gd name="connsiteY4" fmla="*/ 2743200 h 2743200"/>
                <a:gd name="connsiteX5" fmla="*/ 3009900 w 8153400"/>
                <a:gd name="connsiteY5" fmla="*/ 2133600 h 2743200"/>
                <a:gd name="connsiteX6" fmla="*/ 95250 w 8153400"/>
                <a:gd name="connsiteY6" fmla="*/ 2095500 h 2743200"/>
                <a:gd name="connsiteX7" fmla="*/ 133350 w 8153400"/>
                <a:gd name="connsiteY7" fmla="*/ 203200 h 2743200"/>
                <a:gd name="connsiteX0" fmla="*/ 0 w 8064500"/>
                <a:gd name="connsiteY0" fmla="*/ 6350 h 2724150"/>
                <a:gd name="connsiteX1" fmla="*/ 8045450 w 8064500"/>
                <a:gd name="connsiteY1" fmla="*/ 0 h 2724150"/>
                <a:gd name="connsiteX2" fmla="*/ 8064500 w 8064500"/>
                <a:gd name="connsiteY2" fmla="*/ 2095500 h 2724150"/>
                <a:gd name="connsiteX3" fmla="*/ 4387850 w 8064500"/>
                <a:gd name="connsiteY3" fmla="*/ 2095500 h 2724150"/>
                <a:gd name="connsiteX4" fmla="*/ 5073650 w 8064500"/>
                <a:gd name="connsiteY4" fmla="*/ 2724150 h 2724150"/>
                <a:gd name="connsiteX5" fmla="*/ 2921000 w 8064500"/>
                <a:gd name="connsiteY5" fmla="*/ 2114550 h 2724150"/>
                <a:gd name="connsiteX6" fmla="*/ 6350 w 8064500"/>
                <a:gd name="connsiteY6" fmla="*/ 2076450 h 2724150"/>
                <a:gd name="connsiteX7" fmla="*/ 44450 w 8064500"/>
                <a:gd name="connsiteY7" fmla="*/ 184150 h 2724150"/>
                <a:gd name="connsiteX0" fmla="*/ 0 w 8159750"/>
                <a:gd name="connsiteY0" fmla="*/ 209550 h 2927350"/>
                <a:gd name="connsiteX1" fmla="*/ 8159750 w 8159750"/>
                <a:gd name="connsiteY1" fmla="*/ 0 h 2927350"/>
                <a:gd name="connsiteX2" fmla="*/ 8064500 w 8159750"/>
                <a:gd name="connsiteY2" fmla="*/ 2298700 h 2927350"/>
                <a:gd name="connsiteX3" fmla="*/ 4387850 w 8159750"/>
                <a:gd name="connsiteY3" fmla="*/ 2298700 h 2927350"/>
                <a:gd name="connsiteX4" fmla="*/ 5073650 w 8159750"/>
                <a:gd name="connsiteY4" fmla="*/ 2927350 h 2927350"/>
                <a:gd name="connsiteX5" fmla="*/ 2921000 w 8159750"/>
                <a:gd name="connsiteY5" fmla="*/ 2317750 h 2927350"/>
                <a:gd name="connsiteX6" fmla="*/ 6350 w 8159750"/>
                <a:gd name="connsiteY6" fmla="*/ 2279650 h 2927350"/>
                <a:gd name="connsiteX7" fmla="*/ 44450 w 8159750"/>
                <a:gd name="connsiteY7" fmla="*/ 387350 h 2927350"/>
                <a:gd name="connsiteX0" fmla="*/ 0 w 8159750"/>
                <a:gd name="connsiteY0" fmla="*/ 209550 h 2813050"/>
                <a:gd name="connsiteX1" fmla="*/ 8159750 w 8159750"/>
                <a:gd name="connsiteY1" fmla="*/ 0 h 2813050"/>
                <a:gd name="connsiteX2" fmla="*/ 8064500 w 8159750"/>
                <a:gd name="connsiteY2" fmla="*/ 2298700 h 2813050"/>
                <a:gd name="connsiteX3" fmla="*/ 4387850 w 8159750"/>
                <a:gd name="connsiteY3" fmla="*/ 2298700 h 2813050"/>
                <a:gd name="connsiteX4" fmla="*/ 5187950 w 8159750"/>
                <a:gd name="connsiteY4" fmla="*/ 2813050 h 2813050"/>
                <a:gd name="connsiteX5" fmla="*/ 2921000 w 8159750"/>
                <a:gd name="connsiteY5" fmla="*/ 2317750 h 2813050"/>
                <a:gd name="connsiteX6" fmla="*/ 6350 w 8159750"/>
                <a:gd name="connsiteY6" fmla="*/ 2279650 h 2813050"/>
                <a:gd name="connsiteX7" fmla="*/ 44450 w 8159750"/>
                <a:gd name="connsiteY7" fmla="*/ 387350 h 2813050"/>
                <a:gd name="connsiteX0" fmla="*/ 1050865 w 8153399"/>
                <a:gd name="connsiteY0" fmla="*/ 209550 h 2813050"/>
                <a:gd name="connsiteX1" fmla="*/ 8153399 w 8153399"/>
                <a:gd name="connsiteY1" fmla="*/ 0 h 2813050"/>
                <a:gd name="connsiteX2" fmla="*/ 8058149 w 8153399"/>
                <a:gd name="connsiteY2" fmla="*/ 2298700 h 2813050"/>
                <a:gd name="connsiteX3" fmla="*/ 4381499 w 8153399"/>
                <a:gd name="connsiteY3" fmla="*/ 2298700 h 2813050"/>
                <a:gd name="connsiteX4" fmla="*/ 5181599 w 8153399"/>
                <a:gd name="connsiteY4" fmla="*/ 2813050 h 2813050"/>
                <a:gd name="connsiteX5" fmla="*/ 2914649 w 8153399"/>
                <a:gd name="connsiteY5" fmla="*/ 2317750 h 2813050"/>
                <a:gd name="connsiteX6" fmla="*/ -1 w 8153399"/>
                <a:gd name="connsiteY6" fmla="*/ 2279650 h 2813050"/>
                <a:gd name="connsiteX7" fmla="*/ 38099 w 8153399"/>
                <a:gd name="connsiteY7" fmla="*/ 387350 h 281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53399" h="2813050">
                  <a:moveTo>
                    <a:pt x="1050865" y="209550"/>
                  </a:moveTo>
                  <a:lnTo>
                    <a:pt x="8153399" y="0"/>
                  </a:lnTo>
                  <a:lnTo>
                    <a:pt x="8058149" y="2298700"/>
                  </a:lnTo>
                  <a:lnTo>
                    <a:pt x="4381499" y="2298700"/>
                  </a:lnTo>
                  <a:lnTo>
                    <a:pt x="5181599" y="2813050"/>
                  </a:lnTo>
                  <a:lnTo>
                    <a:pt x="2914649" y="2317750"/>
                  </a:lnTo>
                  <a:lnTo>
                    <a:pt x="-1" y="2279650"/>
                  </a:lnTo>
                  <a:lnTo>
                    <a:pt x="38099" y="38735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810843" y="3379133"/>
            <a:ext cx="389850" cy="707886"/>
          </a:xfrm>
          <a:prstGeom prst="rect">
            <a:avLst/>
          </a:prstGeom>
          <a:solidFill>
            <a:srgbClr val="FBF4EE"/>
          </a:solidFill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“</a:t>
            </a:r>
            <a:endParaRPr lang="ko-KR" altLang="en-US" sz="4000" dirty="0"/>
          </a:p>
        </p:txBody>
      </p:sp>
      <p:sp>
        <p:nvSpPr>
          <p:cNvPr id="60" name="직사각형 59"/>
          <p:cNvSpPr/>
          <p:nvPr/>
        </p:nvSpPr>
        <p:spPr>
          <a:xfrm>
            <a:off x="10400028" y="3379133"/>
            <a:ext cx="389850" cy="707886"/>
          </a:xfrm>
          <a:prstGeom prst="rect">
            <a:avLst/>
          </a:prstGeom>
          <a:solidFill>
            <a:srgbClr val="FBF4EE"/>
          </a:solidFill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”</a:t>
            </a:r>
            <a:endParaRPr lang="ko-KR" altLang="en-US" sz="4000" dirty="0"/>
          </a:p>
        </p:txBody>
      </p:sp>
      <p:sp>
        <p:nvSpPr>
          <p:cNvPr id="61" name="직사각형 60"/>
          <p:cNvSpPr/>
          <p:nvPr/>
        </p:nvSpPr>
        <p:spPr>
          <a:xfrm>
            <a:off x="7356492" y="3476147"/>
            <a:ext cx="2940228" cy="989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DOM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은 너무 느려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085820" y="427351"/>
            <a:ext cx="6028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prstClr val="black">
                    <a:lumMod val="50000"/>
                    <a:lumOff val="50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사실확인 </a:t>
            </a:r>
            <a:r>
              <a:rPr lang="en-US" altLang="ko-KR" sz="4800" dirty="0">
                <a:solidFill>
                  <a:prstClr val="black">
                    <a:lumMod val="50000"/>
                    <a:lumOff val="50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QUIZ</a:t>
            </a:r>
          </a:p>
        </p:txBody>
      </p:sp>
      <p:sp>
        <p:nvSpPr>
          <p:cNvPr id="65" name="자유형 64"/>
          <p:cNvSpPr/>
          <p:nvPr/>
        </p:nvSpPr>
        <p:spPr>
          <a:xfrm rot="10800000">
            <a:off x="974250" y="2728880"/>
            <a:ext cx="346534" cy="408424"/>
          </a:xfrm>
          <a:custGeom>
            <a:avLst/>
            <a:gdLst>
              <a:gd name="connsiteX0" fmla="*/ 0 w 581891"/>
              <a:gd name="connsiteY0" fmla="*/ 0 h 615142"/>
              <a:gd name="connsiteX1" fmla="*/ 0 w 581891"/>
              <a:gd name="connsiteY1" fmla="*/ 615142 h 615142"/>
              <a:gd name="connsiteX2" fmla="*/ 581891 w 581891"/>
              <a:gd name="connsiteY2" fmla="*/ 615142 h 615142"/>
              <a:gd name="connsiteX0" fmla="*/ 0 w 581891"/>
              <a:gd name="connsiteY0" fmla="*/ 0 h 615142"/>
              <a:gd name="connsiteX1" fmla="*/ 0 w 581891"/>
              <a:gd name="connsiteY1" fmla="*/ 615142 h 615142"/>
              <a:gd name="connsiteX2" fmla="*/ 581891 w 581891"/>
              <a:gd name="connsiteY2" fmla="*/ 577042 h 615142"/>
              <a:gd name="connsiteX0" fmla="*/ 0 w 607291"/>
              <a:gd name="connsiteY0" fmla="*/ 0 h 615142"/>
              <a:gd name="connsiteX1" fmla="*/ 0 w 607291"/>
              <a:gd name="connsiteY1" fmla="*/ 615142 h 615142"/>
              <a:gd name="connsiteX2" fmla="*/ 607291 w 607291"/>
              <a:gd name="connsiteY2" fmla="*/ 615142 h 615142"/>
              <a:gd name="connsiteX0" fmla="*/ 25400 w 607291"/>
              <a:gd name="connsiteY0" fmla="*/ 0 h 615142"/>
              <a:gd name="connsiteX1" fmla="*/ 0 w 607291"/>
              <a:gd name="connsiteY1" fmla="*/ 615142 h 615142"/>
              <a:gd name="connsiteX2" fmla="*/ 607291 w 607291"/>
              <a:gd name="connsiteY2" fmla="*/ 615142 h 615142"/>
              <a:gd name="connsiteX0" fmla="*/ 25400 w 523947"/>
              <a:gd name="connsiteY0" fmla="*/ 0 h 617523"/>
              <a:gd name="connsiteX1" fmla="*/ 0 w 523947"/>
              <a:gd name="connsiteY1" fmla="*/ 615142 h 617523"/>
              <a:gd name="connsiteX2" fmla="*/ 523947 w 523947"/>
              <a:gd name="connsiteY2" fmla="*/ 617523 h 61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947" h="617523">
                <a:moveTo>
                  <a:pt x="25400" y="0"/>
                </a:moveTo>
                <a:lnTo>
                  <a:pt x="0" y="615142"/>
                </a:lnTo>
                <a:lnTo>
                  <a:pt x="523947" y="617523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919128" y="2715021"/>
            <a:ext cx="401657" cy="406849"/>
          </a:xfrm>
          <a:custGeom>
            <a:avLst/>
            <a:gdLst>
              <a:gd name="connsiteX0" fmla="*/ 0 w 581891"/>
              <a:gd name="connsiteY0" fmla="*/ 0 h 615142"/>
              <a:gd name="connsiteX1" fmla="*/ 0 w 581891"/>
              <a:gd name="connsiteY1" fmla="*/ 615142 h 615142"/>
              <a:gd name="connsiteX2" fmla="*/ 581891 w 581891"/>
              <a:gd name="connsiteY2" fmla="*/ 615142 h 615142"/>
              <a:gd name="connsiteX0" fmla="*/ 0 w 581891"/>
              <a:gd name="connsiteY0" fmla="*/ 0 h 615142"/>
              <a:gd name="connsiteX1" fmla="*/ 0 w 581891"/>
              <a:gd name="connsiteY1" fmla="*/ 615142 h 615142"/>
              <a:gd name="connsiteX2" fmla="*/ 581891 w 581891"/>
              <a:gd name="connsiteY2" fmla="*/ 577042 h 615142"/>
              <a:gd name="connsiteX0" fmla="*/ 0 w 607291"/>
              <a:gd name="connsiteY0" fmla="*/ 0 h 615142"/>
              <a:gd name="connsiteX1" fmla="*/ 0 w 607291"/>
              <a:gd name="connsiteY1" fmla="*/ 615142 h 615142"/>
              <a:gd name="connsiteX2" fmla="*/ 607291 w 607291"/>
              <a:gd name="connsiteY2" fmla="*/ 615142 h 615142"/>
              <a:gd name="connsiteX0" fmla="*/ 25400 w 607291"/>
              <a:gd name="connsiteY0" fmla="*/ 0 h 615142"/>
              <a:gd name="connsiteX1" fmla="*/ 0 w 607291"/>
              <a:gd name="connsiteY1" fmla="*/ 615142 h 615142"/>
              <a:gd name="connsiteX2" fmla="*/ 607291 w 607291"/>
              <a:gd name="connsiteY2" fmla="*/ 615142 h 6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291" h="615142">
                <a:moveTo>
                  <a:pt x="25400" y="0"/>
                </a:moveTo>
                <a:lnTo>
                  <a:pt x="0" y="615142"/>
                </a:lnTo>
                <a:lnTo>
                  <a:pt x="607291" y="615142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1022465" y="2783124"/>
            <a:ext cx="383985" cy="239990"/>
          </a:xfrm>
          <a:custGeom>
            <a:avLst/>
            <a:gdLst>
              <a:gd name="connsiteX0" fmla="*/ 0 w 580571"/>
              <a:gd name="connsiteY0" fmla="*/ 29028 h 362857"/>
              <a:gd name="connsiteX1" fmla="*/ 101600 w 580571"/>
              <a:gd name="connsiteY1" fmla="*/ 362857 h 362857"/>
              <a:gd name="connsiteX2" fmla="*/ 580571 w 580571"/>
              <a:gd name="connsiteY2" fmla="*/ 0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362857">
                <a:moveTo>
                  <a:pt x="0" y="29028"/>
                </a:moveTo>
                <a:lnTo>
                  <a:pt x="101600" y="362857"/>
                </a:lnTo>
                <a:lnTo>
                  <a:pt x="580571" y="0"/>
                </a:lnTo>
              </a:path>
            </a:pathLst>
          </a:custGeom>
          <a:noFill/>
          <a:ln w="762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6732330" y="2715021"/>
            <a:ext cx="401657" cy="422283"/>
            <a:chOff x="1556443" y="1377488"/>
            <a:chExt cx="607291" cy="638477"/>
          </a:xfrm>
        </p:grpSpPr>
        <p:sp>
          <p:nvSpPr>
            <p:cNvPr id="69" name="자유형 68"/>
            <p:cNvSpPr/>
            <p:nvPr/>
          </p:nvSpPr>
          <p:spPr>
            <a:xfrm rot="10800000">
              <a:off x="1639786" y="1398442"/>
              <a:ext cx="523947" cy="617523"/>
            </a:xfrm>
            <a:custGeom>
              <a:avLst/>
              <a:gdLst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615142 h 615142"/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577042 h 615142"/>
                <a:gd name="connsiteX0" fmla="*/ 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  <a:gd name="connsiteX0" fmla="*/ 2540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  <a:gd name="connsiteX0" fmla="*/ 25400 w 523947"/>
                <a:gd name="connsiteY0" fmla="*/ 0 h 617523"/>
                <a:gd name="connsiteX1" fmla="*/ 0 w 523947"/>
                <a:gd name="connsiteY1" fmla="*/ 615142 h 617523"/>
                <a:gd name="connsiteX2" fmla="*/ 523947 w 523947"/>
                <a:gd name="connsiteY2" fmla="*/ 617523 h 61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947" h="617523">
                  <a:moveTo>
                    <a:pt x="25400" y="0"/>
                  </a:moveTo>
                  <a:lnTo>
                    <a:pt x="0" y="615142"/>
                  </a:lnTo>
                  <a:lnTo>
                    <a:pt x="523947" y="617523"/>
                  </a:ln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1556443" y="1377488"/>
              <a:ext cx="607291" cy="615142"/>
            </a:xfrm>
            <a:custGeom>
              <a:avLst/>
              <a:gdLst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615142 h 615142"/>
                <a:gd name="connsiteX0" fmla="*/ 0 w 581891"/>
                <a:gd name="connsiteY0" fmla="*/ 0 h 615142"/>
                <a:gd name="connsiteX1" fmla="*/ 0 w 581891"/>
                <a:gd name="connsiteY1" fmla="*/ 615142 h 615142"/>
                <a:gd name="connsiteX2" fmla="*/ 581891 w 581891"/>
                <a:gd name="connsiteY2" fmla="*/ 577042 h 615142"/>
                <a:gd name="connsiteX0" fmla="*/ 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  <a:gd name="connsiteX0" fmla="*/ 25400 w 607291"/>
                <a:gd name="connsiteY0" fmla="*/ 0 h 615142"/>
                <a:gd name="connsiteX1" fmla="*/ 0 w 607291"/>
                <a:gd name="connsiteY1" fmla="*/ 615142 h 615142"/>
                <a:gd name="connsiteX2" fmla="*/ 607291 w 607291"/>
                <a:gd name="connsiteY2" fmla="*/ 615142 h 61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291" h="615142">
                  <a:moveTo>
                    <a:pt x="25400" y="0"/>
                  </a:moveTo>
                  <a:lnTo>
                    <a:pt x="0" y="615142"/>
                  </a:lnTo>
                  <a:lnTo>
                    <a:pt x="607291" y="615142"/>
                  </a:ln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2E8AD0-2A44-4C6F-9E9E-0463417A1954}"/>
              </a:ext>
            </a:extLst>
          </p:cNvPr>
          <p:cNvSpPr/>
          <p:nvPr/>
        </p:nvSpPr>
        <p:spPr>
          <a:xfrm>
            <a:off x="3113926" y="1091960"/>
            <a:ext cx="6028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DOM</a:t>
            </a:r>
            <a:r>
              <a:rPr lang="ko-KR" altLang="en-US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은 느릴까</a:t>
            </a:r>
            <a:r>
              <a:rPr lang="en-US" altLang="ko-KR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en-US" altLang="ko-KR" sz="4800" dirty="0">
              <a:solidFill>
                <a:prstClr val="black">
                  <a:lumMod val="50000"/>
                  <a:lumOff val="50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8E6DAC-1B5D-4744-ABAC-C166AA2D2B1F}"/>
              </a:ext>
            </a:extLst>
          </p:cNvPr>
          <p:cNvSpPr/>
          <p:nvPr/>
        </p:nvSpPr>
        <p:spPr>
          <a:xfrm>
            <a:off x="6713038" y="2318718"/>
            <a:ext cx="381836" cy="989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77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713652" y="1406234"/>
            <a:ext cx="35854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DOM</a:t>
            </a:r>
            <a: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자체는 빠르다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 flipV="1">
            <a:off x="1713652" y="2280491"/>
            <a:ext cx="3585462" cy="86320"/>
          </a:xfrm>
          <a:custGeom>
            <a:avLst/>
            <a:gdLst>
              <a:gd name="connsiteX0" fmla="*/ 7620 w 1463040"/>
              <a:gd name="connsiteY0" fmla="*/ 7620 h 99060"/>
              <a:gd name="connsiteX1" fmla="*/ 1463040 w 1463040"/>
              <a:gd name="connsiteY1" fmla="*/ 53340 h 99060"/>
              <a:gd name="connsiteX2" fmla="*/ 0 w 1463040"/>
              <a:gd name="connsiteY2" fmla="*/ 99060 h 99060"/>
              <a:gd name="connsiteX3" fmla="*/ 1424940 w 1463040"/>
              <a:gd name="connsiteY3" fmla="*/ 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99060">
                <a:moveTo>
                  <a:pt x="7620" y="7620"/>
                </a:moveTo>
                <a:lnTo>
                  <a:pt x="1463040" y="53340"/>
                </a:lnTo>
                <a:lnTo>
                  <a:pt x="0" y="99060"/>
                </a:lnTo>
                <a:lnTo>
                  <a:pt x="142494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Picture 4" descr="dom tree에 대한 이미지 검색결과">
            <a:extLst>
              <a:ext uri="{FF2B5EF4-FFF2-40B4-BE49-F238E27FC236}">
                <a16:creationId xmlns:a16="http://schemas.microsoft.com/office/drawing/2014/main" id="{56F1FBF8-D519-4BF3-A4C4-4D3F578D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5" b="97059" l="2415" r="98430">
                        <a14:foregroundMark x1="36473" y1="54977" x2="51449" y2="54072"/>
                        <a14:foregroundMark x1="28623" y1="31674" x2="31884" y2="32579"/>
                        <a14:foregroundMark x1="32850" y1="33710" x2="35990" y2="36425"/>
                        <a14:foregroundMark x1="27053" y1="30995" x2="28986" y2="31448"/>
                        <a14:foregroundMark x1="36232" y1="36878" x2="39493" y2="40950"/>
                        <a14:foregroundMark x1="40821" y1="44344" x2="42391" y2="50000"/>
                        <a14:foregroundMark x1="42754" y1="59502" x2="42874" y2="67647"/>
                        <a14:foregroundMark x1="43237" y1="69457" x2="44928" y2="74434"/>
                        <a14:foregroundMark x1="45411" y1="75792" x2="50242" y2="80543"/>
                        <a14:foregroundMark x1="50725" y1="80543" x2="65097" y2="80317"/>
                        <a14:foregroundMark x1="49638" y1="80317" x2="52053" y2="80317"/>
                        <a14:foregroundMark x1="47826" y1="78507" x2="51329" y2="80769"/>
                        <a14:foregroundMark x1="64734" y1="79864" x2="71498" y2="73756"/>
                        <a14:foregroundMark x1="71739" y1="73982" x2="71981" y2="73077"/>
                        <a14:foregroundMark x1="28623" y1="27828" x2="32488" y2="30090"/>
                        <a14:foregroundMark x1="37440" y1="33258" x2="42633" y2="42081"/>
                        <a14:foregroundMark x1="44203" y1="68100" x2="49758" y2="75792"/>
                        <a14:foregroundMark x1="52415" y1="78959" x2="58213" y2="78054"/>
                        <a14:foregroundMark x1="54952" y1="75792" x2="56401" y2="78733"/>
                        <a14:foregroundMark x1="62802" y1="78733" x2="70531" y2="69457"/>
                        <a14:foregroundMark x1="5797" y1="11765" x2="24517" y2="46380"/>
                        <a14:foregroundMark x1="61715" y1="81900" x2="63043" y2="81222"/>
                        <a14:backgroundMark x1="45411" y1="72172" x2="46739" y2="73982"/>
                        <a14:backgroundMark x1="39372" y1="39367" x2="40338" y2="40724"/>
                        <a14:backgroundMark x1="48188" y1="76471" x2="51691" y2="78054"/>
                        <a14:backgroundMark x1="44565" y1="70136" x2="45773" y2="73756"/>
                        <a14:backgroundMark x1="59058" y1="79638" x2="59058" y2="79186"/>
                        <a14:backgroundMark x1="66425" y1="77602" x2="71135" y2="71946"/>
                        <a14:backgroundMark x1="72101" y1="76018" x2="72343" y2="73529"/>
                        <a14:backgroundMark x1="62319" y1="80543" x2="66184" y2="77149"/>
                        <a14:backgroundMark x1="58696" y1="80317" x2="61715" y2="80769"/>
                        <a14:backgroundMark x1="51812" y1="79638" x2="52536" y2="80090"/>
                        <a14:backgroundMark x1="52295" y1="78281" x2="53140" y2="80769"/>
                        <a14:backgroundMark x1="53140" y1="80543" x2="58816" y2="80317"/>
                        <a14:backgroundMark x1="49396" y1="76923" x2="49879" y2="74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13" y="1856477"/>
            <a:ext cx="6304637" cy="336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C7D3B4-AEDC-451A-93F7-3F71087A4644}"/>
              </a:ext>
            </a:extLst>
          </p:cNvPr>
          <p:cNvSpPr/>
          <p:nvPr/>
        </p:nvSpPr>
        <p:spPr>
          <a:xfrm>
            <a:off x="2277751" y="3044279"/>
            <a:ext cx="35854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DOM</a:t>
            </a:r>
            <a: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변화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192D97-60C8-4692-AD72-2CB09027A223}"/>
              </a:ext>
            </a:extLst>
          </p:cNvPr>
          <p:cNvGrpSpPr/>
          <p:nvPr/>
        </p:nvGrpSpPr>
        <p:grpSpPr>
          <a:xfrm>
            <a:off x="2277751" y="3685932"/>
            <a:ext cx="3585462" cy="1630304"/>
            <a:chOff x="2277751" y="3685932"/>
            <a:chExt cx="3585462" cy="16303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5BC4C4-97A6-4926-9D57-443377FDFA9A}"/>
                </a:ext>
              </a:extLst>
            </p:cNvPr>
            <p:cNvSpPr/>
            <p:nvPr/>
          </p:nvSpPr>
          <p:spPr>
            <a:xfrm>
              <a:off x="2277751" y="4546795"/>
              <a:ext cx="358546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많은 </a:t>
              </a:r>
              <a:r>
                <a: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손글씨 펜" panose="03040600000000000000" pitchFamily="66" charset="-127"/>
                  <a:ea typeface="나눔손글씨 펜" panose="03040600000000000000" pitchFamily="66" charset="-127"/>
                  <a:cs typeface="+mn-cs"/>
                </a:rPr>
                <a:t>시간낭비</a:t>
              </a:r>
              <a:endPara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F5F7AA-44B2-4811-A91B-69FB87AEB9F8}"/>
                </a:ext>
              </a:extLst>
            </p:cNvPr>
            <p:cNvSpPr/>
            <p:nvPr/>
          </p:nvSpPr>
          <p:spPr>
            <a:xfrm>
              <a:off x="3192151" y="3685932"/>
              <a:ext cx="53092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↓</a:t>
              </a:r>
              <a:endPara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3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>
            <a:off x="-14514" y="1359278"/>
            <a:ext cx="12206514" cy="5517772"/>
          </a:xfrm>
          <a:custGeom>
            <a:avLst/>
            <a:gdLst>
              <a:gd name="connsiteX0" fmla="*/ 1509486 w 12206514"/>
              <a:gd name="connsiteY0" fmla="*/ 0 h 5181600"/>
              <a:gd name="connsiteX1" fmla="*/ 0 w 12206514"/>
              <a:gd name="connsiteY1" fmla="*/ 4992914 h 5181600"/>
              <a:gd name="connsiteX2" fmla="*/ 0 w 12206514"/>
              <a:gd name="connsiteY2" fmla="*/ 5181600 h 5181600"/>
              <a:gd name="connsiteX3" fmla="*/ 12206514 w 12206514"/>
              <a:gd name="connsiteY3" fmla="*/ 5181600 h 5181600"/>
              <a:gd name="connsiteX4" fmla="*/ 12206514 w 12206514"/>
              <a:gd name="connsiteY4" fmla="*/ 1320800 h 5181600"/>
              <a:gd name="connsiteX5" fmla="*/ 1509486 w 12206514"/>
              <a:gd name="connsiteY5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514" h="5181600">
                <a:moveTo>
                  <a:pt x="1509486" y="0"/>
                </a:moveTo>
                <a:lnTo>
                  <a:pt x="0" y="4992914"/>
                </a:lnTo>
                <a:lnTo>
                  <a:pt x="0" y="5181600"/>
                </a:lnTo>
                <a:lnTo>
                  <a:pt x="12206514" y="5181600"/>
                </a:lnTo>
                <a:lnTo>
                  <a:pt x="12206514" y="1320800"/>
                </a:lnTo>
                <a:lnTo>
                  <a:pt x="150948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500" dirty="0">
                <a:solidFill>
                  <a:srgbClr val="FF7C8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Virtual DOM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33051" y="374573"/>
            <a:ext cx="12263151" cy="6254827"/>
            <a:chOff x="-33051" y="755650"/>
            <a:chExt cx="12263151" cy="5873750"/>
          </a:xfrm>
        </p:grpSpPr>
        <p:sp>
          <p:nvSpPr>
            <p:cNvPr id="4" name="자유형 3"/>
            <p:cNvSpPr/>
            <p:nvPr/>
          </p:nvSpPr>
          <p:spPr>
            <a:xfrm>
              <a:off x="-33051" y="1266940"/>
              <a:ext cx="12239740" cy="5354197"/>
            </a:xfrm>
            <a:custGeom>
              <a:avLst/>
              <a:gdLst>
                <a:gd name="connsiteX0" fmla="*/ 0 w 12239740"/>
                <a:gd name="connsiteY0" fmla="*/ 5354197 h 5354197"/>
                <a:gd name="connsiteX1" fmla="*/ 22034 w 12239740"/>
                <a:gd name="connsiteY1" fmla="*/ 4175393 h 5354197"/>
                <a:gd name="connsiteX2" fmla="*/ 1211856 w 12239740"/>
                <a:gd name="connsiteY2" fmla="*/ 0 h 5354197"/>
                <a:gd name="connsiteX3" fmla="*/ 4395731 w 12239740"/>
                <a:gd name="connsiteY3" fmla="*/ 330506 h 5354197"/>
                <a:gd name="connsiteX4" fmla="*/ 12239740 w 12239740"/>
                <a:gd name="connsiteY4" fmla="*/ 1311007 h 5354197"/>
                <a:gd name="connsiteX5" fmla="*/ 12228723 w 12239740"/>
                <a:gd name="connsiteY5" fmla="*/ 1707614 h 5354197"/>
                <a:gd name="connsiteX6" fmla="*/ 1520328 w 12239740"/>
                <a:gd name="connsiteY6" fmla="*/ 407624 h 5354197"/>
                <a:gd name="connsiteX7" fmla="*/ 0 w 12239740"/>
                <a:gd name="connsiteY7" fmla="*/ 5354197 h 535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9740" h="5354197">
                  <a:moveTo>
                    <a:pt x="0" y="5354197"/>
                  </a:moveTo>
                  <a:lnTo>
                    <a:pt x="22034" y="4175393"/>
                  </a:lnTo>
                  <a:lnTo>
                    <a:pt x="1211856" y="0"/>
                  </a:lnTo>
                  <a:lnTo>
                    <a:pt x="4395731" y="330506"/>
                  </a:lnTo>
                  <a:lnTo>
                    <a:pt x="12239740" y="1311007"/>
                  </a:lnTo>
                  <a:lnTo>
                    <a:pt x="12228723" y="1707614"/>
                  </a:lnTo>
                  <a:lnTo>
                    <a:pt x="1520328" y="407624"/>
                  </a:lnTo>
                  <a:lnTo>
                    <a:pt x="0" y="53541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334082" y="1103009"/>
              <a:ext cx="10872433" cy="1438605"/>
            </a:xfrm>
            <a:custGeom>
              <a:avLst/>
              <a:gdLst>
                <a:gd name="connsiteX0" fmla="*/ 336658 w 10814725"/>
                <a:gd name="connsiteY0" fmla="*/ 192 h 1499951"/>
                <a:gd name="connsiteX1" fmla="*/ 654725 w 10814725"/>
                <a:gd name="connsiteY1" fmla="*/ 17881 h 1499951"/>
                <a:gd name="connsiteX2" fmla="*/ 1148211 w 10814725"/>
                <a:gd name="connsiteY2" fmla="*/ 17881 h 1499951"/>
                <a:gd name="connsiteX3" fmla="*/ 2265811 w 10814725"/>
                <a:gd name="connsiteY3" fmla="*/ 163024 h 1499951"/>
                <a:gd name="connsiteX4" fmla="*/ 3122154 w 10814725"/>
                <a:gd name="connsiteY4" fmla="*/ 322681 h 1499951"/>
                <a:gd name="connsiteX5" fmla="*/ 3789811 w 10814725"/>
                <a:gd name="connsiteY5" fmla="*/ 308167 h 1499951"/>
                <a:gd name="connsiteX6" fmla="*/ 4704211 w 10814725"/>
                <a:gd name="connsiteY6" fmla="*/ 424281 h 1499951"/>
                <a:gd name="connsiteX7" fmla="*/ 5865354 w 10814725"/>
                <a:gd name="connsiteY7" fmla="*/ 627481 h 1499951"/>
                <a:gd name="connsiteX8" fmla="*/ 6823296 w 10814725"/>
                <a:gd name="connsiteY8" fmla="*/ 801652 h 1499951"/>
                <a:gd name="connsiteX9" fmla="*/ 8390839 w 10814725"/>
                <a:gd name="connsiteY9" fmla="*/ 859709 h 1499951"/>
                <a:gd name="connsiteX10" fmla="*/ 9697125 w 10814725"/>
                <a:gd name="connsiteY10" fmla="*/ 1048395 h 1499951"/>
                <a:gd name="connsiteX11" fmla="*/ 10727639 w 10814725"/>
                <a:gd name="connsiteY11" fmla="*/ 1208052 h 1499951"/>
                <a:gd name="connsiteX12" fmla="*/ 10814725 w 10814725"/>
                <a:gd name="connsiteY12" fmla="*/ 1232663 h 1499951"/>
                <a:gd name="connsiteX13" fmla="*/ 10814725 w 10814725"/>
                <a:gd name="connsiteY13" fmla="*/ 1499951 h 1499951"/>
                <a:gd name="connsiteX14" fmla="*/ 9624554 w 10814725"/>
                <a:gd name="connsiteY14" fmla="*/ 1367709 h 1499951"/>
                <a:gd name="connsiteX15" fmla="*/ 4936439 w 10814725"/>
                <a:gd name="connsiteY15" fmla="*/ 787138 h 1499951"/>
                <a:gd name="connsiteX16" fmla="*/ 190268 w 10814725"/>
                <a:gd name="connsiteY16" fmla="*/ 177538 h 1499951"/>
                <a:gd name="connsiteX17" fmla="*/ 1582 w 10814725"/>
                <a:gd name="connsiteY17" fmla="*/ 90452 h 1499951"/>
                <a:gd name="connsiteX18" fmla="*/ 248325 w 10814725"/>
                <a:gd name="connsiteY18" fmla="*/ 3367 h 1499951"/>
                <a:gd name="connsiteX19" fmla="*/ 336658 w 10814725"/>
                <a:gd name="connsiteY19" fmla="*/ 192 h 1499951"/>
                <a:gd name="connsiteX0" fmla="*/ 336658 w 10814725"/>
                <a:gd name="connsiteY0" fmla="*/ 40521 h 1540280"/>
                <a:gd name="connsiteX1" fmla="*/ 654725 w 10814725"/>
                <a:gd name="connsiteY1" fmla="*/ 58210 h 1540280"/>
                <a:gd name="connsiteX2" fmla="*/ 1148211 w 10814725"/>
                <a:gd name="connsiteY2" fmla="*/ 58210 h 1540280"/>
                <a:gd name="connsiteX3" fmla="*/ 2265811 w 10814725"/>
                <a:gd name="connsiteY3" fmla="*/ 203353 h 1540280"/>
                <a:gd name="connsiteX4" fmla="*/ 3122154 w 10814725"/>
                <a:gd name="connsiteY4" fmla="*/ 363010 h 1540280"/>
                <a:gd name="connsiteX5" fmla="*/ 3789811 w 10814725"/>
                <a:gd name="connsiteY5" fmla="*/ 348496 h 1540280"/>
                <a:gd name="connsiteX6" fmla="*/ 4704211 w 10814725"/>
                <a:gd name="connsiteY6" fmla="*/ 464610 h 1540280"/>
                <a:gd name="connsiteX7" fmla="*/ 5865354 w 10814725"/>
                <a:gd name="connsiteY7" fmla="*/ 667810 h 1540280"/>
                <a:gd name="connsiteX8" fmla="*/ 6823296 w 10814725"/>
                <a:gd name="connsiteY8" fmla="*/ 841981 h 1540280"/>
                <a:gd name="connsiteX9" fmla="*/ 8390839 w 10814725"/>
                <a:gd name="connsiteY9" fmla="*/ 900038 h 1540280"/>
                <a:gd name="connsiteX10" fmla="*/ 9697125 w 10814725"/>
                <a:gd name="connsiteY10" fmla="*/ 1088724 h 1540280"/>
                <a:gd name="connsiteX11" fmla="*/ 10727639 w 10814725"/>
                <a:gd name="connsiteY11" fmla="*/ 1248381 h 1540280"/>
                <a:gd name="connsiteX12" fmla="*/ 10814725 w 10814725"/>
                <a:gd name="connsiteY12" fmla="*/ 1272992 h 1540280"/>
                <a:gd name="connsiteX13" fmla="*/ 10814725 w 10814725"/>
                <a:gd name="connsiteY13" fmla="*/ 1540280 h 1540280"/>
                <a:gd name="connsiteX14" fmla="*/ 9624554 w 10814725"/>
                <a:gd name="connsiteY14" fmla="*/ 1408038 h 1540280"/>
                <a:gd name="connsiteX15" fmla="*/ 4936439 w 10814725"/>
                <a:gd name="connsiteY15" fmla="*/ 827467 h 1540280"/>
                <a:gd name="connsiteX16" fmla="*/ 190268 w 10814725"/>
                <a:gd name="connsiteY16" fmla="*/ 217867 h 1540280"/>
                <a:gd name="connsiteX17" fmla="*/ 1582 w 10814725"/>
                <a:gd name="connsiteY17" fmla="*/ 130781 h 1540280"/>
                <a:gd name="connsiteX18" fmla="*/ 146725 w 10814725"/>
                <a:gd name="connsiteY18" fmla="*/ 153 h 1540280"/>
                <a:gd name="connsiteX19" fmla="*/ 336658 w 10814725"/>
                <a:gd name="connsiteY19" fmla="*/ 40521 h 1540280"/>
                <a:gd name="connsiteX0" fmla="*/ 379728 w 10857795"/>
                <a:gd name="connsiteY0" fmla="*/ 40521 h 1540280"/>
                <a:gd name="connsiteX1" fmla="*/ 697795 w 10857795"/>
                <a:gd name="connsiteY1" fmla="*/ 58210 h 1540280"/>
                <a:gd name="connsiteX2" fmla="*/ 1191281 w 10857795"/>
                <a:gd name="connsiteY2" fmla="*/ 58210 h 1540280"/>
                <a:gd name="connsiteX3" fmla="*/ 2308881 w 10857795"/>
                <a:gd name="connsiteY3" fmla="*/ 203353 h 1540280"/>
                <a:gd name="connsiteX4" fmla="*/ 3165224 w 10857795"/>
                <a:gd name="connsiteY4" fmla="*/ 363010 h 1540280"/>
                <a:gd name="connsiteX5" fmla="*/ 3832881 w 10857795"/>
                <a:gd name="connsiteY5" fmla="*/ 348496 h 1540280"/>
                <a:gd name="connsiteX6" fmla="*/ 4747281 w 10857795"/>
                <a:gd name="connsiteY6" fmla="*/ 464610 h 1540280"/>
                <a:gd name="connsiteX7" fmla="*/ 5908424 w 10857795"/>
                <a:gd name="connsiteY7" fmla="*/ 667810 h 1540280"/>
                <a:gd name="connsiteX8" fmla="*/ 6866366 w 10857795"/>
                <a:gd name="connsiteY8" fmla="*/ 841981 h 1540280"/>
                <a:gd name="connsiteX9" fmla="*/ 8433909 w 10857795"/>
                <a:gd name="connsiteY9" fmla="*/ 900038 h 1540280"/>
                <a:gd name="connsiteX10" fmla="*/ 9740195 w 10857795"/>
                <a:gd name="connsiteY10" fmla="*/ 1088724 h 1540280"/>
                <a:gd name="connsiteX11" fmla="*/ 10770709 w 10857795"/>
                <a:gd name="connsiteY11" fmla="*/ 1248381 h 1540280"/>
                <a:gd name="connsiteX12" fmla="*/ 10857795 w 10857795"/>
                <a:gd name="connsiteY12" fmla="*/ 1272992 h 1540280"/>
                <a:gd name="connsiteX13" fmla="*/ 10857795 w 10857795"/>
                <a:gd name="connsiteY13" fmla="*/ 1540280 h 1540280"/>
                <a:gd name="connsiteX14" fmla="*/ 9667624 w 10857795"/>
                <a:gd name="connsiteY14" fmla="*/ 1408038 h 1540280"/>
                <a:gd name="connsiteX15" fmla="*/ 4979509 w 10857795"/>
                <a:gd name="connsiteY15" fmla="*/ 827467 h 1540280"/>
                <a:gd name="connsiteX16" fmla="*/ 233338 w 10857795"/>
                <a:gd name="connsiteY16" fmla="*/ 217867 h 1540280"/>
                <a:gd name="connsiteX17" fmla="*/ 1109 w 10857795"/>
                <a:gd name="connsiteY17" fmla="*/ 348496 h 1540280"/>
                <a:gd name="connsiteX18" fmla="*/ 189795 w 10857795"/>
                <a:gd name="connsiteY18" fmla="*/ 153 h 1540280"/>
                <a:gd name="connsiteX19" fmla="*/ 379728 w 10857795"/>
                <a:gd name="connsiteY19" fmla="*/ 40521 h 1540280"/>
                <a:gd name="connsiteX0" fmla="*/ 379851 w 10857918"/>
                <a:gd name="connsiteY0" fmla="*/ 40521 h 1540280"/>
                <a:gd name="connsiteX1" fmla="*/ 697918 w 10857918"/>
                <a:gd name="connsiteY1" fmla="*/ 58210 h 1540280"/>
                <a:gd name="connsiteX2" fmla="*/ 1191404 w 10857918"/>
                <a:gd name="connsiteY2" fmla="*/ 58210 h 1540280"/>
                <a:gd name="connsiteX3" fmla="*/ 2309004 w 10857918"/>
                <a:gd name="connsiteY3" fmla="*/ 203353 h 1540280"/>
                <a:gd name="connsiteX4" fmla="*/ 3165347 w 10857918"/>
                <a:gd name="connsiteY4" fmla="*/ 363010 h 1540280"/>
                <a:gd name="connsiteX5" fmla="*/ 3833004 w 10857918"/>
                <a:gd name="connsiteY5" fmla="*/ 348496 h 1540280"/>
                <a:gd name="connsiteX6" fmla="*/ 4747404 w 10857918"/>
                <a:gd name="connsiteY6" fmla="*/ 464610 h 1540280"/>
                <a:gd name="connsiteX7" fmla="*/ 5908547 w 10857918"/>
                <a:gd name="connsiteY7" fmla="*/ 667810 h 1540280"/>
                <a:gd name="connsiteX8" fmla="*/ 6866489 w 10857918"/>
                <a:gd name="connsiteY8" fmla="*/ 841981 h 1540280"/>
                <a:gd name="connsiteX9" fmla="*/ 8434032 w 10857918"/>
                <a:gd name="connsiteY9" fmla="*/ 900038 h 1540280"/>
                <a:gd name="connsiteX10" fmla="*/ 9740318 w 10857918"/>
                <a:gd name="connsiteY10" fmla="*/ 1088724 h 1540280"/>
                <a:gd name="connsiteX11" fmla="*/ 10770832 w 10857918"/>
                <a:gd name="connsiteY11" fmla="*/ 1248381 h 1540280"/>
                <a:gd name="connsiteX12" fmla="*/ 10857918 w 10857918"/>
                <a:gd name="connsiteY12" fmla="*/ 1272992 h 1540280"/>
                <a:gd name="connsiteX13" fmla="*/ 10857918 w 10857918"/>
                <a:gd name="connsiteY13" fmla="*/ 1540280 h 1540280"/>
                <a:gd name="connsiteX14" fmla="*/ 9667747 w 10857918"/>
                <a:gd name="connsiteY14" fmla="*/ 1408038 h 1540280"/>
                <a:gd name="connsiteX15" fmla="*/ 4979632 w 10857918"/>
                <a:gd name="connsiteY15" fmla="*/ 827467 h 1540280"/>
                <a:gd name="connsiteX16" fmla="*/ 218947 w 10857918"/>
                <a:gd name="connsiteY16" fmla="*/ 304953 h 1540280"/>
                <a:gd name="connsiteX17" fmla="*/ 1232 w 10857918"/>
                <a:gd name="connsiteY17" fmla="*/ 348496 h 1540280"/>
                <a:gd name="connsiteX18" fmla="*/ 189918 w 10857918"/>
                <a:gd name="connsiteY18" fmla="*/ 153 h 1540280"/>
                <a:gd name="connsiteX19" fmla="*/ 379851 w 10857918"/>
                <a:gd name="connsiteY19" fmla="*/ 40521 h 1540280"/>
                <a:gd name="connsiteX0" fmla="*/ 379851 w 10857918"/>
                <a:gd name="connsiteY0" fmla="*/ 5 h 1499764"/>
                <a:gd name="connsiteX1" fmla="*/ 697918 w 10857918"/>
                <a:gd name="connsiteY1" fmla="*/ 17694 h 1499764"/>
                <a:gd name="connsiteX2" fmla="*/ 1191404 w 10857918"/>
                <a:gd name="connsiteY2" fmla="*/ 17694 h 1499764"/>
                <a:gd name="connsiteX3" fmla="*/ 2309004 w 10857918"/>
                <a:gd name="connsiteY3" fmla="*/ 162837 h 1499764"/>
                <a:gd name="connsiteX4" fmla="*/ 3165347 w 10857918"/>
                <a:gd name="connsiteY4" fmla="*/ 322494 h 1499764"/>
                <a:gd name="connsiteX5" fmla="*/ 3833004 w 10857918"/>
                <a:gd name="connsiteY5" fmla="*/ 307980 h 1499764"/>
                <a:gd name="connsiteX6" fmla="*/ 4747404 w 10857918"/>
                <a:gd name="connsiteY6" fmla="*/ 424094 h 1499764"/>
                <a:gd name="connsiteX7" fmla="*/ 5908547 w 10857918"/>
                <a:gd name="connsiteY7" fmla="*/ 627294 h 1499764"/>
                <a:gd name="connsiteX8" fmla="*/ 6866489 w 10857918"/>
                <a:gd name="connsiteY8" fmla="*/ 801465 h 1499764"/>
                <a:gd name="connsiteX9" fmla="*/ 8434032 w 10857918"/>
                <a:gd name="connsiteY9" fmla="*/ 859522 h 1499764"/>
                <a:gd name="connsiteX10" fmla="*/ 9740318 w 10857918"/>
                <a:gd name="connsiteY10" fmla="*/ 1048208 h 1499764"/>
                <a:gd name="connsiteX11" fmla="*/ 10770832 w 10857918"/>
                <a:gd name="connsiteY11" fmla="*/ 1207865 h 1499764"/>
                <a:gd name="connsiteX12" fmla="*/ 10857918 w 10857918"/>
                <a:gd name="connsiteY12" fmla="*/ 1232476 h 1499764"/>
                <a:gd name="connsiteX13" fmla="*/ 10857918 w 10857918"/>
                <a:gd name="connsiteY13" fmla="*/ 1499764 h 1499764"/>
                <a:gd name="connsiteX14" fmla="*/ 9667747 w 10857918"/>
                <a:gd name="connsiteY14" fmla="*/ 1367522 h 1499764"/>
                <a:gd name="connsiteX15" fmla="*/ 4979632 w 10857918"/>
                <a:gd name="connsiteY15" fmla="*/ 786951 h 1499764"/>
                <a:gd name="connsiteX16" fmla="*/ 218947 w 10857918"/>
                <a:gd name="connsiteY16" fmla="*/ 264437 h 1499764"/>
                <a:gd name="connsiteX17" fmla="*/ 1232 w 10857918"/>
                <a:gd name="connsiteY17" fmla="*/ 307980 h 1499764"/>
                <a:gd name="connsiteX18" fmla="*/ 233461 w 10857918"/>
                <a:gd name="connsiteY18" fmla="*/ 61237 h 1499764"/>
                <a:gd name="connsiteX19" fmla="*/ 379851 w 10857918"/>
                <a:gd name="connsiteY19" fmla="*/ 5 h 1499764"/>
                <a:gd name="connsiteX0" fmla="*/ 394365 w 10857918"/>
                <a:gd name="connsiteY0" fmla="*/ 144508 h 1499125"/>
                <a:gd name="connsiteX1" fmla="*/ 697918 w 10857918"/>
                <a:gd name="connsiteY1" fmla="*/ 17055 h 1499125"/>
                <a:gd name="connsiteX2" fmla="*/ 1191404 w 10857918"/>
                <a:gd name="connsiteY2" fmla="*/ 17055 h 1499125"/>
                <a:gd name="connsiteX3" fmla="*/ 2309004 w 10857918"/>
                <a:gd name="connsiteY3" fmla="*/ 162198 h 1499125"/>
                <a:gd name="connsiteX4" fmla="*/ 3165347 w 10857918"/>
                <a:gd name="connsiteY4" fmla="*/ 321855 h 1499125"/>
                <a:gd name="connsiteX5" fmla="*/ 3833004 w 10857918"/>
                <a:gd name="connsiteY5" fmla="*/ 307341 h 1499125"/>
                <a:gd name="connsiteX6" fmla="*/ 4747404 w 10857918"/>
                <a:gd name="connsiteY6" fmla="*/ 423455 h 1499125"/>
                <a:gd name="connsiteX7" fmla="*/ 5908547 w 10857918"/>
                <a:gd name="connsiteY7" fmla="*/ 626655 h 1499125"/>
                <a:gd name="connsiteX8" fmla="*/ 6866489 w 10857918"/>
                <a:gd name="connsiteY8" fmla="*/ 800826 h 1499125"/>
                <a:gd name="connsiteX9" fmla="*/ 8434032 w 10857918"/>
                <a:gd name="connsiteY9" fmla="*/ 858883 h 1499125"/>
                <a:gd name="connsiteX10" fmla="*/ 9740318 w 10857918"/>
                <a:gd name="connsiteY10" fmla="*/ 1047569 h 1499125"/>
                <a:gd name="connsiteX11" fmla="*/ 10770832 w 10857918"/>
                <a:gd name="connsiteY11" fmla="*/ 1207226 h 1499125"/>
                <a:gd name="connsiteX12" fmla="*/ 10857918 w 10857918"/>
                <a:gd name="connsiteY12" fmla="*/ 1231837 h 1499125"/>
                <a:gd name="connsiteX13" fmla="*/ 10857918 w 10857918"/>
                <a:gd name="connsiteY13" fmla="*/ 1499125 h 1499125"/>
                <a:gd name="connsiteX14" fmla="*/ 9667747 w 10857918"/>
                <a:gd name="connsiteY14" fmla="*/ 1366883 h 1499125"/>
                <a:gd name="connsiteX15" fmla="*/ 4979632 w 10857918"/>
                <a:gd name="connsiteY15" fmla="*/ 786312 h 1499125"/>
                <a:gd name="connsiteX16" fmla="*/ 218947 w 10857918"/>
                <a:gd name="connsiteY16" fmla="*/ 263798 h 1499125"/>
                <a:gd name="connsiteX17" fmla="*/ 1232 w 10857918"/>
                <a:gd name="connsiteY17" fmla="*/ 307341 h 1499125"/>
                <a:gd name="connsiteX18" fmla="*/ 233461 w 10857918"/>
                <a:gd name="connsiteY18" fmla="*/ 60598 h 1499125"/>
                <a:gd name="connsiteX19" fmla="*/ 394365 w 10857918"/>
                <a:gd name="connsiteY19" fmla="*/ 144508 h 1499125"/>
                <a:gd name="connsiteX0" fmla="*/ 394365 w 10857918"/>
                <a:gd name="connsiteY0" fmla="*/ 144508 h 1499125"/>
                <a:gd name="connsiteX1" fmla="*/ 697918 w 10857918"/>
                <a:gd name="connsiteY1" fmla="*/ 17055 h 1499125"/>
                <a:gd name="connsiteX2" fmla="*/ 1191404 w 10857918"/>
                <a:gd name="connsiteY2" fmla="*/ 17055 h 1499125"/>
                <a:gd name="connsiteX3" fmla="*/ 2309004 w 10857918"/>
                <a:gd name="connsiteY3" fmla="*/ 162198 h 1499125"/>
                <a:gd name="connsiteX4" fmla="*/ 3165347 w 10857918"/>
                <a:gd name="connsiteY4" fmla="*/ 321855 h 1499125"/>
                <a:gd name="connsiteX5" fmla="*/ 3833004 w 10857918"/>
                <a:gd name="connsiteY5" fmla="*/ 307341 h 1499125"/>
                <a:gd name="connsiteX6" fmla="*/ 4747404 w 10857918"/>
                <a:gd name="connsiteY6" fmla="*/ 423455 h 1499125"/>
                <a:gd name="connsiteX7" fmla="*/ 5908547 w 10857918"/>
                <a:gd name="connsiteY7" fmla="*/ 626655 h 1499125"/>
                <a:gd name="connsiteX8" fmla="*/ 6866489 w 10857918"/>
                <a:gd name="connsiteY8" fmla="*/ 800826 h 1499125"/>
                <a:gd name="connsiteX9" fmla="*/ 8434032 w 10857918"/>
                <a:gd name="connsiteY9" fmla="*/ 858883 h 1499125"/>
                <a:gd name="connsiteX10" fmla="*/ 9740318 w 10857918"/>
                <a:gd name="connsiteY10" fmla="*/ 1047569 h 1499125"/>
                <a:gd name="connsiteX11" fmla="*/ 10770832 w 10857918"/>
                <a:gd name="connsiteY11" fmla="*/ 1207226 h 1499125"/>
                <a:gd name="connsiteX12" fmla="*/ 10857918 w 10857918"/>
                <a:gd name="connsiteY12" fmla="*/ 1231837 h 1499125"/>
                <a:gd name="connsiteX13" fmla="*/ 10857918 w 10857918"/>
                <a:gd name="connsiteY13" fmla="*/ 1499125 h 1499125"/>
                <a:gd name="connsiteX14" fmla="*/ 9667747 w 10857918"/>
                <a:gd name="connsiteY14" fmla="*/ 1366883 h 1499125"/>
                <a:gd name="connsiteX15" fmla="*/ 4979632 w 10857918"/>
                <a:gd name="connsiteY15" fmla="*/ 786312 h 1499125"/>
                <a:gd name="connsiteX16" fmla="*/ 218947 w 10857918"/>
                <a:gd name="connsiteY16" fmla="*/ 234770 h 1499125"/>
                <a:gd name="connsiteX17" fmla="*/ 1232 w 10857918"/>
                <a:gd name="connsiteY17" fmla="*/ 307341 h 1499125"/>
                <a:gd name="connsiteX18" fmla="*/ 233461 w 10857918"/>
                <a:gd name="connsiteY18" fmla="*/ 60598 h 1499125"/>
                <a:gd name="connsiteX19" fmla="*/ 394365 w 10857918"/>
                <a:gd name="connsiteY19" fmla="*/ 144508 h 1499125"/>
                <a:gd name="connsiteX0" fmla="*/ 394365 w 10857918"/>
                <a:gd name="connsiteY0" fmla="*/ 128305 h 1482922"/>
                <a:gd name="connsiteX1" fmla="*/ 741461 w 10857918"/>
                <a:gd name="connsiteY1" fmla="*/ 87937 h 1482922"/>
                <a:gd name="connsiteX2" fmla="*/ 1191404 w 10857918"/>
                <a:gd name="connsiteY2" fmla="*/ 852 h 1482922"/>
                <a:gd name="connsiteX3" fmla="*/ 2309004 w 10857918"/>
                <a:gd name="connsiteY3" fmla="*/ 145995 h 1482922"/>
                <a:gd name="connsiteX4" fmla="*/ 3165347 w 10857918"/>
                <a:gd name="connsiteY4" fmla="*/ 305652 h 1482922"/>
                <a:gd name="connsiteX5" fmla="*/ 3833004 w 10857918"/>
                <a:gd name="connsiteY5" fmla="*/ 291138 h 1482922"/>
                <a:gd name="connsiteX6" fmla="*/ 4747404 w 10857918"/>
                <a:gd name="connsiteY6" fmla="*/ 407252 h 1482922"/>
                <a:gd name="connsiteX7" fmla="*/ 5908547 w 10857918"/>
                <a:gd name="connsiteY7" fmla="*/ 610452 h 1482922"/>
                <a:gd name="connsiteX8" fmla="*/ 6866489 w 10857918"/>
                <a:gd name="connsiteY8" fmla="*/ 784623 h 1482922"/>
                <a:gd name="connsiteX9" fmla="*/ 8434032 w 10857918"/>
                <a:gd name="connsiteY9" fmla="*/ 842680 h 1482922"/>
                <a:gd name="connsiteX10" fmla="*/ 9740318 w 10857918"/>
                <a:gd name="connsiteY10" fmla="*/ 1031366 h 1482922"/>
                <a:gd name="connsiteX11" fmla="*/ 10770832 w 10857918"/>
                <a:gd name="connsiteY11" fmla="*/ 1191023 h 1482922"/>
                <a:gd name="connsiteX12" fmla="*/ 10857918 w 10857918"/>
                <a:gd name="connsiteY12" fmla="*/ 1215634 h 1482922"/>
                <a:gd name="connsiteX13" fmla="*/ 10857918 w 10857918"/>
                <a:gd name="connsiteY13" fmla="*/ 1482922 h 1482922"/>
                <a:gd name="connsiteX14" fmla="*/ 9667747 w 10857918"/>
                <a:gd name="connsiteY14" fmla="*/ 1350680 h 1482922"/>
                <a:gd name="connsiteX15" fmla="*/ 4979632 w 10857918"/>
                <a:gd name="connsiteY15" fmla="*/ 770109 h 1482922"/>
                <a:gd name="connsiteX16" fmla="*/ 218947 w 10857918"/>
                <a:gd name="connsiteY16" fmla="*/ 218567 h 1482922"/>
                <a:gd name="connsiteX17" fmla="*/ 1232 w 10857918"/>
                <a:gd name="connsiteY17" fmla="*/ 291138 h 1482922"/>
                <a:gd name="connsiteX18" fmla="*/ 233461 w 10857918"/>
                <a:gd name="connsiteY18" fmla="*/ 44395 h 1482922"/>
                <a:gd name="connsiteX19" fmla="*/ 394365 w 10857918"/>
                <a:gd name="connsiteY19" fmla="*/ 128305 h 1482922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467175 w 10857918"/>
                <a:gd name="connsiteY2" fmla="*/ 101677 h 1438605"/>
                <a:gd name="connsiteX3" fmla="*/ 2309004 w 10857918"/>
                <a:gd name="connsiteY3" fmla="*/ 101678 h 1438605"/>
                <a:gd name="connsiteX4" fmla="*/ 3165347 w 10857918"/>
                <a:gd name="connsiteY4" fmla="*/ 261335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467175 w 10857918"/>
                <a:gd name="connsiteY2" fmla="*/ 101677 h 1438605"/>
                <a:gd name="connsiteX3" fmla="*/ 2483176 w 10857918"/>
                <a:gd name="connsiteY3" fmla="*/ 188764 h 1438605"/>
                <a:gd name="connsiteX4" fmla="*/ 3165347 w 10857918"/>
                <a:gd name="connsiteY4" fmla="*/ 261335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467175 w 10857918"/>
                <a:gd name="connsiteY2" fmla="*/ 101677 h 1438605"/>
                <a:gd name="connsiteX3" fmla="*/ 2483176 w 10857918"/>
                <a:gd name="connsiteY3" fmla="*/ 188764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322033 w 10857918"/>
                <a:gd name="connsiteY2" fmla="*/ 159734 h 1438605"/>
                <a:gd name="connsiteX3" fmla="*/ 2483176 w 10857918"/>
                <a:gd name="connsiteY3" fmla="*/ 188764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188764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651746 w 10857918"/>
                <a:gd name="connsiteY9" fmla="*/ 1030592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651746 w 10857918"/>
                <a:gd name="connsiteY9" fmla="*/ 1030592 h 1438605"/>
                <a:gd name="connsiteX10" fmla="*/ 9958032 w 10857918"/>
                <a:gd name="connsiteY10" fmla="*/ 11902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651746 w 10857918"/>
                <a:gd name="connsiteY9" fmla="*/ 1030592 h 1438605"/>
                <a:gd name="connsiteX10" fmla="*/ 9958032 w 10857918"/>
                <a:gd name="connsiteY10" fmla="*/ 1190249 h 1438605"/>
                <a:gd name="connsiteX11" fmla="*/ 10785346 w 10857918"/>
                <a:gd name="connsiteY11" fmla="*/ 1291848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72433"/>
                <a:gd name="connsiteY0" fmla="*/ 83988 h 1438605"/>
                <a:gd name="connsiteX1" fmla="*/ 596318 w 10872433"/>
                <a:gd name="connsiteY1" fmla="*/ 101677 h 1438605"/>
                <a:gd name="connsiteX2" fmla="*/ 1322033 w 10872433"/>
                <a:gd name="connsiteY2" fmla="*/ 159734 h 1438605"/>
                <a:gd name="connsiteX3" fmla="*/ 2483176 w 10872433"/>
                <a:gd name="connsiteY3" fmla="*/ 232307 h 1438605"/>
                <a:gd name="connsiteX4" fmla="*/ 3295976 w 10872433"/>
                <a:gd name="connsiteY4" fmla="*/ 304878 h 1438605"/>
                <a:gd name="connsiteX5" fmla="*/ 4036204 w 10872433"/>
                <a:gd name="connsiteY5" fmla="*/ 377450 h 1438605"/>
                <a:gd name="connsiteX6" fmla="*/ 4878033 w 10872433"/>
                <a:gd name="connsiteY6" fmla="*/ 551620 h 1438605"/>
                <a:gd name="connsiteX7" fmla="*/ 6097232 w 10872433"/>
                <a:gd name="connsiteY7" fmla="*/ 725792 h 1438605"/>
                <a:gd name="connsiteX8" fmla="*/ 7040661 w 10872433"/>
                <a:gd name="connsiteY8" fmla="*/ 798363 h 1438605"/>
                <a:gd name="connsiteX9" fmla="*/ 8651746 w 10872433"/>
                <a:gd name="connsiteY9" fmla="*/ 1030592 h 1438605"/>
                <a:gd name="connsiteX10" fmla="*/ 9958032 w 10872433"/>
                <a:gd name="connsiteY10" fmla="*/ 1190249 h 1438605"/>
                <a:gd name="connsiteX11" fmla="*/ 10785346 w 10872433"/>
                <a:gd name="connsiteY11" fmla="*/ 1291848 h 1438605"/>
                <a:gd name="connsiteX12" fmla="*/ 10872433 w 10872433"/>
                <a:gd name="connsiteY12" fmla="*/ 1360002 h 1438605"/>
                <a:gd name="connsiteX13" fmla="*/ 10857918 w 10872433"/>
                <a:gd name="connsiteY13" fmla="*/ 1438605 h 1438605"/>
                <a:gd name="connsiteX14" fmla="*/ 9667747 w 10872433"/>
                <a:gd name="connsiteY14" fmla="*/ 1306363 h 1438605"/>
                <a:gd name="connsiteX15" fmla="*/ 4979632 w 10872433"/>
                <a:gd name="connsiteY15" fmla="*/ 725792 h 1438605"/>
                <a:gd name="connsiteX16" fmla="*/ 218947 w 10872433"/>
                <a:gd name="connsiteY16" fmla="*/ 174250 h 1438605"/>
                <a:gd name="connsiteX17" fmla="*/ 1232 w 10872433"/>
                <a:gd name="connsiteY17" fmla="*/ 246821 h 1438605"/>
                <a:gd name="connsiteX18" fmla="*/ 233461 w 10872433"/>
                <a:gd name="connsiteY18" fmla="*/ 78 h 1438605"/>
                <a:gd name="connsiteX19" fmla="*/ 394365 w 10872433"/>
                <a:gd name="connsiteY19" fmla="*/ 83988 h 1438605"/>
                <a:gd name="connsiteX0" fmla="*/ 394365 w 10872433"/>
                <a:gd name="connsiteY0" fmla="*/ 83988 h 1438605"/>
                <a:gd name="connsiteX1" fmla="*/ 596318 w 10872433"/>
                <a:gd name="connsiteY1" fmla="*/ 101677 h 1438605"/>
                <a:gd name="connsiteX2" fmla="*/ 1322033 w 10872433"/>
                <a:gd name="connsiteY2" fmla="*/ 159734 h 1438605"/>
                <a:gd name="connsiteX3" fmla="*/ 2483176 w 10872433"/>
                <a:gd name="connsiteY3" fmla="*/ 232307 h 1438605"/>
                <a:gd name="connsiteX4" fmla="*/ 3295976 w 10872433"/>
                <a:gd name="connsiteY4" fmla="*/ 304878 h 1438605"/>
                <a:gd name="connsiteX5" fmla="*/ 4021690 w 10872433"/>
                <a:gd name="connsiteY5" fmla="*/ 464535 h 1438605"/>
                <a:gd name="connsiteX6" fmla="*/ 4878033 w 10872433"/>
                <a:gd name="connsiteY6" fmla="*/ 551620 h 1438605"/>
                <a:gd name="connsiteX7" fmla="*/ 6097232 w 10872433"/>
                <a:gd name="connsiteY7" fmla="*/ 725792 h 1438605"/>
                <a:gd name="connsiteX8" fmla="*/ 7040661 w 10872433"/>
                <a:gd name="connsiteY8" fmla="*/ 798363 h 1438605"/>
                <a:gd name="connsiteX9" fmla="*/ 8651746 w 10872433"/>
                <a:gd name="connsiteY9" fmla="*/ 1030592 h 1438605"/>
                <a:gd name="connsiteX10" fmla="*/ 9958032 w 10872433"/>
                <a:gd name="connsiteY10" fmla="*/ 1190249 h 1438605"/>
                <a:gd name="connsiteX11" fmla="*/ 10785346 w 10872433"/>
                <a:gd name="connsiteY11" fmla="*/ 1291848 h 1438605"/>
                <a:gd name="connsiteX12" fmla="*/ 10872433 w 10872433"/>
                <a:gd name="connsiteY12" fmla="*/ 1360002 h 1438605"/>
                <a:gd name="connsiteX13" fmla="*/ 10857918 w 10872433"/>
                <a:gd name="connsiteY13" fmla="*/ 1438605 h 1438605"/>
                <a:gd name="connsiteX14" fmla="*/ 9667747 w 10872433"/>
                <a:gd name="connsiteY14" fmla="*/ 1306363 h 1438605"/>
                <a:gd name="connsiteX15" fmla="*/ 4979632 w 10872433"/>
                <a:gd name="connsiteY15" fmla="*/ 725792 h 1438605"/>
                <a:gd name="connsiteX16" fmla="*/ 218947 w 10872433"/>
                <a:gd name="connsiteY16" fmla="*/ 174250 h 1438605"/>
                <a:gd name="connsiteX17" fmla="*/ 1232 w 10872433"/>
                <a:gd name="connsiteY17" fmla="*/ 246821 h 1438605"/>
                <a:gd name="connsiteX18" fmla="*/ 233461 w 10872433"/>
                <a:gd name="connsiteY18" fmla="*/ 78 h 1438605"/>
                <a:gd name="connsiteX19" fmla="*/ 394365 w 10872433"/>
                <a:gd name="connsiteY19" fmla="*/ 83988 h 143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72433" h="1438605">
                  <a:moveTo>
                    <a:pt x="394365" y="83988"/>
                  </a:moveTo>
                  <a:cubicBezTo>
                    <a:pt x="488821" y="85802"/>
                    <a:pt x="441707" y="89053"/>
                    <a:pt x="596318" y="101677"/>
                  </a:cubicBezTo>
                  <a:lnTo>
                    <a:pt x="1322033" y="159734"/>
                  </a:lnTo>
                  <a:lnTo>
                    <a:pt x="2483176" y="232307"/>
                  </a:lnTo>
                  <a:cubicBezTo>
                    <a:pt x="2812167" y="256498"/>
                    <a:pt x="3039557" y="266173"/>
                    <a:pt x="3295976" y="304878"/>
                  </a:cubicBezTo>
                  <a:cubicBezTo>
                    <a:pt x="3552395" y="343583"/>
                    <a:pt x="3758014" y="423411"/>
                    <a:pt x="4021690" y="464535"/>
                  </a:cubicBezTo>
                  <a:cubicBezTo>
                    <a:pt x="4285366" y="505659"/>
                    <a:pt x="4532109" y="498401"/>
                    <a:pt x="4878033" y="551620"/>
                  </a:cubicBezTo>
                  <a:lnTo>
                    <a:pt x="6097232" y="725792"/>
                  </a:lnTo>
                  <a:cubicBezTo>
                    <a:pt x="6097232" y="725792"/>
                    <a:pt x="6614909" y="747563"/>
                    <a:pt x="7040661" y="798363"/>
                  </a:cubicBezTo>
                  <a:cubicBezTo>
                    <a:pt x="7466413" y="849163"/>
                    <a:pt x="8165518" y="965278"/>
                    <a:pt x="8651746" y="1030592"/>
                  </a:cubicBezTo>
                  <a:cubicBezTo>
                    <a:pt x="9137974" y="1095906"/>
                    <a:pt x="9602432" y="1146706"/>
                    <a:pt x="9958032" y="1190249"/>
                  </a:cubicBezTo>
                  <a:cubicBezTo>
                    <a:pt x="10313632" y="1233792"/>
                    <a:pt x="10524089" y="1233791"/>
                    <a:pt x="10785346" y="1291848"/>
                  </a:cubicBezTo>
                  <a:lnTo>
                    <a:pt x="10872433" y="1360002"/>
                  </a:lnTo>
                  <a:lnTo>
                    <a:pt x="10857918" y="1438605"/>
                  </a:lnTo>
                  <a:lnTo>
                    <a:pt x="9667747" y="1306363"/>
                  </a:lnTo>
                  <a:lnTo>
                    <a:pt x="4979632" y="725792"/>
                  </a:lnTo>
                  <a:lnTo>
                    <a:pt x="218947" y="174250"/>
                  </a:lnTo>
                  <a:cubicBezTo>
                    <a:pt x="102832" y="145221"/>
                    <a:pt x="-13282" y="275849"/>
                    <a:pt x="1232" y="246821"/>
                  </a:cubicBezTo>
                  <a:cubicBezTo>
                    <a:pt x="15746" y="217793"/>
                    <a:pt x="124604" y="12173"/>
                    <a:pt x="233461" y="78"/>
                  </a:cubicBezTo>
                  <a:cubicBezTo>
                    <a:pt x="260675" y="-2946"/>
                    <a:pt x="362880" y="83383"/>
                    <a:pt x="394365" y="8398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-19050" y="1238250"/>
              <a:ext cx="12249150" cy="4191000"/>
            </a:xfrm>
            <a:custGeom>
              <a:avLst/>
              <a:gdLst>
                <a:gd name="connsiteX0" fmla="*/ 0 w 12249150"/>
                <a:gd name="connsiteY0" fmla="*/ 4191000 h 4191000"/>
                <a:gd name="connsiteX1" fmla="*/ 1219200 w 12249150"/>
                <a:gd name="connsiteY1" fmla="*/ 0 h 4191000"/>
                <a:gd name="connsiteX2" fmla="*/ 12249150 w 12249150"/>
                <a:gd name="connsiteY2" fmla="*/ 1314450 h 41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9150" h="4191000">
                  <a:moveTo>
                    <a:pt x="0" y="4191000"/>
                  </a:moveTo>
                  <a:lnTo>
                    <a:pt x="1219200" y="0"/>
                  </a:lnTo>
                  <a:lnTo>
                    <a:pt x="12249150" y="1314450"/>
                  </a:lnTo>
                </a:path>
              </a:pathLst>
            </a:custGeom>
            <a:noFill/>
            <a:ln w="53975" cmpd="thickThin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0" y="1695450"/>
              <a:ext cx="12211050" cy="4933950"/>
            </a:xfrm>
            <a:custGeom>
              <a:avLst/>
              <a:gdLst>
                <a:gd name="connsiteX0" fmla="*/ 0 w 12211050"/>
                <a:gd name="connsiteY0" fmla="*/ 4933950 h 4933950"/>
                <a:gd name="connsiteX1" fmla="*/ 1504950 w 12211050"/>
                <a:gd name="connsiteY1" fmla="*/ 0 h 4933950"/>
                <a:gd name="connsiteX2" fmla="*/ 12211050 w 12211050"/>
                <a:gd name="connsiteY2" fmla="*/ 1295400 h 493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1050" h="4933950">
                  <a:moveTo>
                    <a:pt x="0" y="4933950"/>
                  </a:moveTo>
                  <a:lnTo>
                    <a:pt x="1504950" y="0"/>
                  </a:lnTo>
                  <a:lnTo>
                    <a:pt x="12211050" y="1295400"/>
                  </a:lnTo>
                </a:path>
              </a:pathLst>
            </a:custGeom>
            <a:noFill/>
            <a:ln w="53975" cmpd="thinThick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29291" y="755650"/>
              <a:ext cx="1403270" cy="1229360"/>
            </a:xfrm>
            <a:custGeom>
              <a:avLst/>
              <a:gdLst>
                <a:gd name="connsiteX0" fmla="*/ 1136079 w 1588391"/>
                <a:gd name="connsiteY0" fmla="*/ 0 h 1391539"/>
                <a:gd name="connsiteX1" fmla="*/ 1125049 w 1588391"/>
                <a:gd name="connsiteY1" fmla="*/ 49635 h 1391539"/>
                <a:gd name="connsiteX2" fmla="*/ 1119534 w 1588391"/>
                <a:gd name="connsiteY2" fmla="*/ 104784 h 1391539"/>
                <a:gd name="connsiteX3" fmla="*/ 1174684 w 1588391"/>
                <a:gd name="connsiteY3" fmla="*/ 82724 h 1391539"/>
                <a:gd name="connsiteX4" fmla="*/ 1196743 w 1588391"/>
                <a:gd name="connsiteY4" fmla="*/ 126844 h 1391539"/>
                <a:gd name="connsiteX5" fmla="*/ 1273953 w 1588391"/>
                <a:gd name="connsiteY5" fmla="*/ 121329 h 1391539"/>
                <a:gd name="connsiteX6" fmla="*/ 1283391 w 1588391"/>
                <a:gd name="connsiteY6" fmla="*/ 154363 h 1391539"/>
                <a:gd name="connsiteX7" fmla="*/ 1296099 w 1588391"/>
                <a:gd name="connsiteY7" fmla="*/ 145161 h 1391539"/>
                <a:gd name="connsiteX8" fmla="*/ 1292816 w 1588391"/>
                <a:gd name="connsiteY8" fmla="*/ 159933 h 1391539"/>
                <a:gd name="connsiteX9" fmla="*/ 1329102 w 1588391"/>
                <a:gd name="connsiteY9" fmla="*/ 159933 h 1391539"/>
                <a:gd name="connsiteX10" fmla="*/ 1329102 w 1588391"/>
                <a:gd name="connsiteY10" fmla="*/ 215083 h 1391539"/>
                <a:gd name="connsiteX11" fmla="*/ 1362192 w 1588391"/>
                <a:gd name="connsiteY11" fmla="*/ 220598 h 1391539"/>
                <a:gd name="connsiteX12" fmla="*/ 1356677 w 1588391"/>
                <a:gd name="connsiteY12" fmla="*/ 264717 h 1391539"/>
                <a:gd name="connsiteX13" fmla="*/ 1428371 w 1588391"/>
                <a:gd name="connsiteY13" fmla="*/ 264717 h 1391539"/>
                <a:gd name="connsiteX14" fmla="*/ 1425558 w 1588391"/>
                <a:gd name="connsiteY14" fmla="*/ 267091 h 1391539"/>
                <a:gd name="connsiteX15" fmla="*/ 1433973 w 1588391"/>
                <a:gd name="connsiteY15" fmla="*/ 266490 h 1391539"/>
                <a:gd name="connsiteX16" fmla="*/ 1445002 w 1588391"/>
                <a:gd name="connsiteY16" fmla="*/ 305094 h 1391539"/>
                <a:gd name="connsiteX17" fmla="*/ 1489122 w 1588391"/>
                <a:gd name="connsiteY17" fmla="*/ 305094 h 1391539"/>
                <a:gd name="connsiteX18" fmla="*/ 1489122 w 1588391"/>
                <a:gd name="connsiteY18" fmla="*/ 360244 h 1391539"/>
                <a:gd name="connsiteX19" fmla="*/ 1522212 w 1588391"/>
                <a:gd name="connsiteY19" fmla="*/ 365759 h 1391539"/>
                <a:gd name="connsiteX20" fmla="*/ 1516697 w 1588391"/>
                <a:gd name="connsiteY20" fmla="*/ 409878 h 1391539"/>
                <a:gd name="connsiteX21" fmla="*/ 1588391 w 1588391"/>
                <a:gd name="connsiteY21" fmla="*/ 409878 h 1391539"/>
                <a:gd name="connsiteX22" fmla="*/ 424737 w 1588391"/>
                <a:gd name="connsiteY22" fmla="*/ 1391539 h 1391539"/>
                <a:gd name="connsiteX23" fmla="*/ 441282 w 1588391"/>
                <a:gd name="connsiteY23" fmla="*/ 1325360 h 1391539"/>
                <a:gd name="connsiteX24" fmla="*/ 347528 w 1588391"/>
                <a:gd name="connsiteY24" fmla="*/ 1369479 h 1391539"/>
                <a:gd name="connsiteX25" fmla="*/ 358558 w 1588391"/>
                <a:gd name="connsiteY25" fmla="*/ 1242635 h 1391539"/>
                <a:gd name="connsiteX26" fmla="*/ 325468 w 1588391"/>
                <a:gd name="connsiteY26" fmla="*/ 1270210 h 1391539"/>
                <a:gd name="connsiteX27" fmla="*/ 321011 w 1588391"/>
                <a:gd name="connsiteY27" fmla="*/ 1198889 h 1391539"/>
                <a:gd name="connsiteX28" fmla="*/ 264717 w 1588391"/>
                <a:gd name="connsiteY28" fmla="*/ 1246378 h 1391539"/>
                <a:gd name="connsiteX29" fmla="*/ 277262 w 1588391"/>
                <a:gd name="connsiteY29" fmla="*/ 1196202 h 1391539"/>
                <a:gd name="connsiteX30" fmla="*/ 270319 w 1588391"/>
                <a:gd name="connsiteY30" fmla="*/ 1198516 h 1391539"/>
                <a:gd name="connsiteX31" fmla="*/ 270319 w 1588391"/>
                <a:gd name="connsiteY31" fmla="*/ 1185348 h 1391539"/>
                <a:gd name="connsiteX32" fmla="*/ 187508 w 1588391"/>
                <a:gd name="connsiteY32" fmla="*/ 1224318 h 1391539"/>
                <a:gd name="connsiteX33" fmla="*/ 198238 w 1588391"/>
                <a:gd name="connsiteY33" fmla="*/ 1100929 h 1391539"/>
                <a:gd name="connsiteX34" fmla="*/ 191028 w 1588391"/>
                <a:gd name="connsiteY34" fmla="*/ 1103733 h 1391539"/>
                <a:gd name="connsiteX35" fmla="*/ 165448 w 1588391"/>
                <a:gd name="connsiteY35" fmla="*/ 1125049 h 1391539"/>
                <a:gd name="connsiteX36" fmla="*/ 164755 w 1588391"/>
                <a:gd name="connsiteY36" fmla="*/ 1113950 h 1391539"/>
                <a:gd name="connsiteX37" fmla="*/ 160020 w 1588391"/>
                <a:gd name="connsiteY37" fmla="*/ 1115792 h 1391539"/>
                <a:gd name="connsiteX38" fmla="*/ 164618 w 1588391"/>
                <a:gd name="connsiteY38" fmla="*/ 1111765 h 1391539"/>
                <a:gd name="connsiteX39" fmla="*/ 159933 w 1588391"/>
                <a:gd name="connsiteY39" fmla="*/ 1036810 h 1391539"/>
                <a:gd name="connsiteX40" fmla="*/ 110299 w 1588391"/>
                <a:gd name="connsiteY40" fmla="*/ 1053355 h 1391539"/>
                <a:gd name="connsiteX41" fmla="*/ 110299 w 1588391"/>
                <a:gd name="connsiteY41" fmla="*/ 992691 h 1391539"/>
                <a:gd name="connsiteX42" fmla="*/ 82724 w 1588391"/>
                <a:gd name="connsiteY42" fmla="*/ 1003720 h 1391539"/>
                <a:gd name="connsiteX43" fmla="*/ 99269 w 1588391"/>
                <a:gd name="connsiteY43" fmla="*/ 932026 h 1391539"/>
                <a:gd name="connsiteX44" fmla="*/ 0 w 1588391"/>
                <a:gd name="connsiteY44" fmla="*/ 970631 h 1391539"/>
                <a:gd name="connsiteX45" fmla="*/ 976146 w 1588391"/>
                <a:gd name="connsiteY45" fmla="*/ 115814 h 139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88391" h="1391539">
                  <a:moveTo>
                    <a:pt x="1136079" y="0"/>
                  </a:moveTo>
                  <a:lnTo>
                    <a:pt x="1125049" y="49635"/>
                  </a:lnTo>
                  <a:lnTo>
                    <a:pt x="1119534" y="104784"/>
                  </a:lnTo>
                  <a:lnTo>
                    <a:pt x="1174684" y="82724"/>
                  </a:lnTo>
                  <a:lnTo>
                    <a:pt x="1196743" y="126844"/>
                  </a:lnTo>
                  <a:lnTo>
                    <a:pt x="1273953" y="121329"/>
                  </a:lnTo>
                  <a:lnTo>
                    <a:pt x="1283391" y="154363"/>
                  </a:lnTo>
                  <a:lnTo>
                    <a:pt x="1296099" y="145161"/>
                  </a:lnTo>
                  <a:lnTo>
                    <a:pt x="1292816" y="159933"/>
                  </a:lnTo>
                  <a:lnTo>
                    <a:pt x="1329102" y="159933"/>
                  </a:lnTo>
                  <a:lnTo>
                    <a:pt x="1329102" y="215083"/>
                  </a:lnTo>
                  <a:lnTo>
                    <a:pt x="1362192" y="220598"/>
                  </a:lnTo>
                  <a:lnTo>
                    <a:pt x="1356677" y="264717"/>
                  </a:lnTo>
                  <a:lnTo>
                    <a:pt x="1428371" y="264717"/>
                  </a:lnTo>
                  <a:lnTo>
                    <a:pt x="1425558" y="267091"/>
                  </a:lnTo>
                  <a:lnTo>
                    <a:pt x="1433973" y="266490"/>
                  </a:lnTo>
                  <a:lnTo>
                    <a:pt x="1445002" y="305094"/>
                  </a:lnTo>
                  <a:lnTo>
                    <a:pt x="1489122" y="305094"/>
                  </a:lnTo>
                  <a:lnTo>
                    <a:pt x="1489122" y="360244"/>
                  </a:lnTo>
                  <a:lnTo>
                    <a:pt x="1522212" y="365759"/>
                  </a:lnTo>
                  <a:lnTo>
                    <a:pt x="1516697" y="409878"/>
                  </a:lnTo>
                  <a:lnTo>
                    <a:pt x="1588391" y="409878"/>
                  </a:lnTo>
                  <a:lnTo>
                    <a:pt x="424737" y="1391539"/>
                  </a:lnTo>
                  <a:lnTo>
                    <a:pt x="441282" y="1325360"/>
                  </a:lnTo>
                  <a:lnTo>
                    <a:pt x="347528" y="1369479"/>
                  </a:lnTo>
                  <a:lnTo>
                    <a:pt x="358558" y="1242635"/>
                  </a:lnTo>
                  <a:lnTo>
                    <a:pt x="325468" y="1270210"/>
                  </a:lnTo>
                  <a:lnTo>
                    <a:pt x="321011" y="1198889"/>
                  </a:lnTo>
                  <a:lnTo>
                    <a:pt x="264717" y="1246378"/>
                  </a:lnTo>
                  <a:lnTo>
                    <a:pt x="277262" y="1196202"/>
                  </a:lnTo>
                  <a:lnTo>
                    <a:pt x="270319" y="1198516"/>
                  </a:lnTo>
                  <a:lnTo>
                    <a:pt x="270319" y="1185348"/>
                  </a:lnTo>
                  <a:lnTo>
                    <a:pt x="187508" y="1224318"/>
                  </a:lnTo>
                  <a:lnTo>
                    <a:pt x="198238" y="1100929"/>
                  </a:lnTo>
                  <a:lnTo>
                    <a:pt x="191028" y="1103733"/>
                  </a:lnTo>
                  <a:lnTo>
                    <a:pt x="165448" y="1125049"/>
                  </a:lnTo>
                  <a:lnTo>
                    <a:pt x="164755" y="1113950"/>
                  </a:lnTo>
                  <a:lnTo>
                    <a:pt x="160020" y="1115792"/>
                  </a:lnTo>
                  <a:lnTo>
                    <a:pt x="164618" y="1111765"/>
                  </a:lnTo>
                  <a:lnTo>
                    <a:pt x="159933" y="1036810"/>
                  </a:lnTo>
                  <a:lnTo>
                    <a:pt x="110299" y="1053355"/>
                  </a:lnTo>
                  <a:lnTo>
                    <a:pt x="110299" y="992691"/>
                  </a:lnTo>
                  <a:lnTo>
                    <a:pt x="82724" y="1003720"/>
                  </a:lnTo>
                  <a:lnTo>
                    <a:pt x="99269" y="932026"/>
                  </a:lnTo>
                  <a:lnTo>
                    <a:pt x="0" y="970631"/>
                  </a:lnTo>
                  <a:lnTo>
                    <a:pt x="976146" y="115814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1092200" y="1244600"/>
              <a:ext cx="342900" cy="317500"/>
            </a:xfrm>
            <a:custGeom>
              <a:avLst/>
              <a:gdLst>
                <a:gd name="connsiteX0" fmla="*/ 0 w 342900"/>
                <a:gd name="connsiteY0" fmla="*/ 317500 h 317500"/>
                <a:gd name="connsiteX1" fmla="*/ 88900 w 342900"/>
                <a:gd name="connsiteY1" fmla="*/ 0 h 317500"/>
                <a:gd name="connsiteX2" fmla="*/ 342900 w 342900"/>
                <a:gd name="connsiteY2" fmla="*/ 381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7500">
                  <a:moveTo>
                    <a:pt x="0" y="317500"/>
                  </a:moveTo>
                  <a:lnTo>
                    <a:pt x="88900" y="0"/>
                  </a:lnTo>
                  <a:lnTo>
                    <a:pt x="342900" y="38100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7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5468F0-66AE-4511-8CFE-944B437FB719}"/>
              </a:ext>
            </a:extLst>
          </p:cNvPr>
          <p:cNvSpPr/>
          <p:nvPr/>
        </p:nvSpPr>
        <p:spPr>
          <a:xfrm>
            <a:off x="7464718" y="2082799"/>
            <a:ext cx="3530600" cy="104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자유형 2">
            <a:extLst>
              <a:ext uri="{FF2B5EF4-FFF2-40B4-BE49-F238E27FC236}">
                <a16:creationId xmlns:a16="http://schemas.microsoft.com/office/drawing/2014/main" id="{4CDD8FA4-AE61-4489-83D1-C9968C0353AE}"/>
              </a:ext>
            </a:extLst>
          </p:cNvPr>
          <p:cNvSpPr/>
          <p:nvPr/>
        </p:nvSpPr>
        <p:spPr>
          <a:xfrm flipH="1">
            <a:off x="5666234" y="73307"/>
            <a:ext cx="429766" cy="4219294"/>
          </a:xfrm>
          <a:custGeom>
            <a:avLst/>
            <a:gdLst>
              <a:gd name="connsiteX0" fmla="*/ 665 w 187733"/>
              <a:gd name="connsiteY0" fmla="*/ 0 h 4421529"/>
              <a:gd name="connsiteX1" fmla="*/ 23814 w 187733"/>
              <a:gd name="connsiteY1" fmla="*/ 972274 h 4421529"/>
              <a:gd name="connsiteX2" fmla="*/ 93262 w 187733"/>
              <a:gd name="connsiteY2" fmla="*/ 1643605 h 4421529"/>
              <a:gd name="connsiteX3" fmla="*/ 665 w 187733"/>
              <a:gd name="connsiteY3" fmla="*/ 1944547 h 4421529"/>
              <a:gd name="connsiteX4" fmla="*/ 151136 w 187733"/>
              <a:gd name="connsiteY4" fmla="*/ 3055717 h 4421529"/>
              <a:gd name="connsiteX5" fmla="*/ 174285 w 187733"/>
              <a:gd name="connsiteY5" fmla="*/ 3565003 h 4421529"/>
              <a:gd name="connsiteX6" fmla="*/ 139561 w 187733"/>
              <a:gd name="connsiteY6" fmla="*/ 4027990 h 4421529"/>
              <a:gd name="connsiteX7" fmla="*/ 185860 w 187733"/>
              <a:gd name="connsiteY7" fmla="*/ 4340507 h 4421529"/>
              <a:gd name="connsiteX8" fmla="*/ 174285 w 187733"/>
              <a:gd name="connsiteY8" fmla="*/ 4421529 h 442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733" h="4421529">
                <a:moveTo>
                  <a:pt x="665" y="0"/>
                </a:moveTo>
                <a:cubicBezTo>
                  <a:pt x="4523" y="349170"/>
                  <a:pt x="8381" y="698340"/>
                  <a:pt x="23814" y="972274"/>
                </a:cubicBezTo>
                <a:cubicBezTo>
                  <a:pt x="39247" y="1246208"/>
                  <a:pt x="97120" y="1481560"/>
                  <a:pt x="93262" y="1643605"/>
                </a:cubicBezTo>
                <a:cubicBezTo>
                  <a:pt x="89404" y="1805650"/>
                  <a:pt x="-8981" y="1709195"/>
                  <a:pt x="665" y="1944547"/>
                </a:cubicBezTo>
                <a:cubicBezTo>
                  <a:pt x="10311" y="2179899"/>
                  <a:pt x="122199" y="2785641"/>
                  <a:pt x="151136" y="3055717"/>
                </a:cubicBezTo>
                <a:cubicBezTo>
                  <a:pt x="180073" y="3325793"/>
                  <a:pt x="176214" y="3402958"/>
                  <a:pt x="174285" y="3565003"/>
                </a:cubicBezTo>
                <a:cubicBezTo>
                  <a:pt x="172356" y="3727048"/>
                  <a:pt x="137632" y="3898739"/>
                  <a:pt x="139561" y="4027990"/>
                </a:cubicBezTo>
                <a:cubicBezTo>
                  <a:pt x="141490" y="4157241"/>
                  <a:pt x="180073" y="4274917"/>
                  <a:pt x="185860" y="4340507"/>
                </a:cubicBezTo>
                <a:cubicBezTo>
                  <a:pt x="191647" y="4406097"/>
                  <a:pt x="182966" y="4413813"/>
                  <a:pt x="174285" y="4421529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D27865-F668-4605-86E6-133AC874142C}"/>
              </a:ext>
            </a:extLst>
          </p:cNvPr>
          <p:cNvSpPr/>
          <p:nvPr/>
        </p:nvSpPr>
        <p:spPr>
          <a:xfrm>
            <a:off x="1916004" y="479134"/>
            <a:ext cx="3645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Virtual DOM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3D30E4-1848-44DB-B2A8-ED989F9AD43A}"/>
              </a:ext>
            </a:extLst>
          </p:cNvPr>
          <p:cNvSpPr/>
          <p:nvPr/>
        </p:nvSpPr>
        <p:spPr>
          <a:xfrm>
            <a:off x="8673252" y="479134"/>
            <a:ext cx="2439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DOM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566A7A-5C29-49B2-8806-6F549E5D2919}"/>
              </a:ext>
            </a:extLst>
          </p:cNvPr>
          <p:cNvSpPr/>
          <p:nvPr/>
        </p:nvSpPr>
        <p:spPr>
          <a:xfrm>
            <a:off x="1323682" y="2082800"/>
            <a:ext cx="3530600" cy="1041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08C35DA-7D9E-425A-A257-7BC350AE6E58}"/>
              </a:ext>
            </a:extLst>
          </p:cNvPr>
          <p:cNvSpPr/>
          <p:nvPr/>
        </p:nvSpPr>
        <p:spPr>
          <a:xfrm>
            <a:off x="7591718" y="2117179"/>
            <a:ext cx="3276600" cy="972641"/>
          </a:xfrm>
          <a:prstGeom prst="ellipse">
            <a:avLst/>
          </a:prstGeom>
          <a:solidFill>
            <a:srgbClr val="726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A71F40-DE27-47CB-ABEC-D5D98CB7C139}"/>
              </a:ext>
            </a:extLst>
          </p:cNvPr>
          <p:cNvGrpSpPr/>
          <p:nvPr/>
        </p:nvGrpSpPr>
        <p:grpSpPr>
          <a:xfrm>
            <a:off x="4115817" y="4860126"/>
            <a:ext cx="3530600" cy="1041400"/>
            <a:chOff x="3886200" y="5575300"/>
            <a:chExt cx="3530600" cy="10414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5B0D22-73F0-4DBF-B8D7-516E6E3ADC50}"/>
                </a:ext>
              </a:extLst>
            </p:cNvPr>
            <p:cNvSpPr/>
            <p:nvPr/>
          </p:nvSpPr>
          <p:spPr>
            <a:xfrm>
              <a:off x="3886200" y="5575300"/>
              <a:ext cx="3530600" cy="1041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99C4EE9-8603-49D4-AECB-127AFDD4D868}"/>
                </a:ext>
              </a:extLst>
            </p:cNvPr>
            <p:cNvSpPr/>
            <p:nvPr/>
          </p:nvSpPr>
          <p:spPr>
            <a:xfrm>
              <a:off x="4013200" y="5609679"/>
              <a:ext cx="3276600" cy="972641"/>
            </a:xfrm>
            <a:prstGeom prst="ellipse">
              <a:avLst/>
            </a:prstGeom>
            <a:solidFill>
              <a:srgbClr val="726C6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3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온라인 미디어 4" title="React and the Virtual DOM">
            <a:hlinkClick r:id="" action="ppaction://media"/>
            <a:extLst>
              <a:ext uri="{FF2B5EF4-FFF2-40B4-BE49-F238E27FC236}">
                <a16:creationId xmlns:a16="http://schemas.microsoft.com/office/drawing/2014/main" id="{B41908DA-6413-49FD-A5F2-2F4AD2B2B0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5900" y="121443"/>
            <a:ext cx="11760200" cy="66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>
            <a:off x="-14514" y="1695450"/>
            <a:ext cx="12206514" cy="5181600"/>
          </a:xfrm>
          <a:custGeom>
            <a:avLst/>
            <a:gdLst>
              <a:gd name="connsiteX0" fmla="*/ 1509486 w 12206514"/>
              <a:gd name="connsiteY0" fmla="*/ 0 h 5181600"/>
              <a:gd name="connsiteX1" fmla="*/ 0 w 12206514"/>
              <a:gd name="connsiteY1" fmla="*/ 4992914 h 5181600"/>
              <a:gd name="connsiteX2" fmla="*/ 0 w 12206514"/>
              <a:gd name="connsiteY2" fmla="*/ 5181600 h 5181600"/>
              <a:gd name="connsiteX3" fmla="*/ 12206514 w 12206514"/>
              <a:gd name="connsiteY3" fmla="*/ 5181600 h 5181600"/>
              <a:gd name="connsiteX4" fmla="*/ 12206514 w 12206514"/>
              <a:gd name="connsiteY4" fmla="*/ 1320800 h 5181600"/>
              <a:gd name="connsiteX5" fmla="*/ 1509486 w 12206514"/>
              <a:gd name="connsiteY5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514" h="5181600">
                <a:moveTo>
                  <a:pt x="1509486" y="0"/>
                </a:moveTo>
                <a:lnTo>
                  <a:pt x="0" y="4992914"/>
                </a:lnTo>
                <a:lnTo>
                  <a:pt x="0" y="5181600"/>
                </a:lnTo>
                <a:lnTo>
                  <a:pt x="12206514" y="5181600"/>
                </a:lnTo>
                <a:lnTo>
                  <a:pt x="12206514" y="1320800"/>
                </a:lnTo>
                <a:lnTo>
                  <a:pt x="150948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The end</a:t>
            </a:r>
          </a:p>
          <a:p>
            <a:pPr algn="ctr"/>
            <a:endParaRPr lang="en-US" altLang="ko-KR" sz="4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33051" y="755650"/>
            <a:ext cx="12263151" cy="5873750"/>
            <a:chOff x="-33051" y="755650"/>
            <a:chExt cx="12263151" cy="5873750"/>
          </a:xfrm>
        </p:grpSpPr>
        <p:sp>
          <p:nvSpPr>
            <p:cNvPr id="4" name="자유형 3"/>
            <p:cNvSpPr/>
            <p:nvPr/>
          </p:nvSpPr>
          <p:spPr>
            <a:xfrm>
              <a:off x="-33051" y="1266940"/>
              <a:ext cx="12239740" cy="5354197"/>
            </a:xfrm>
            <a:custGeom>
              <a:avLst/>
              <a:gdLst>
                <a:gd name="connsiteX0" fmla="*/ 0 w 12239740"/>
                <a:gd name="connsiteY0" fmla="*/ 5354197 h 5354197"/>
                <a:gd name="connsiteX1" fmla="*/ 22034 w 12239740"/>
                <a:gd name="connsiteY1" fmla="*/ 4175393 h 5354197"/>
                <a:gd name="connsiteX2" fmla="*/ 1211856 w 12239740"/>
                <a:gd name="connsiteY2" fmla="*/ 0 h 5354197"/>
                <a:gd name="connsiteX3" fmla="*/ 4395731 w 12239740"/>
                <a:gd name="connsiteY3" fmla="*/ 330506 h 5354197"/>
                <a:gd name="connsiteX4" fmla="*/ 12239740 w 12239740"/>
                <a:gd name="connsiteY4" fmla="*/ 1311007 h 5354197"/>
                <a:gd name="connsiteX5" fmla="*/ 12228723 w 12239740"/>
                <a:gd name="connsiteY5" fmla="*/ 1707614 h 5354197"/>
                <a:gd name="connsiteX6" fmla="*/ 1520328 w 12239740"/>
                <a:gd name="connsiteY6" fmla="*/ 407624 h 5354197"/>
                <a:gd name="connsiteX7" fmla="*/ 0 w 12239740"/>
                <a:gd name="connsiteY7" fmla="*/ 5354197 h 535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39740" h="5354197">
                  <a:moveTo>
                    <a:pt x="0" y="5354197"/>
                  </a:moveTo>
                  <a:lnTo>
                    <a:pt x="22034" y="4175393"/>
                  </a:lnTo>
                  <a:lnTo>
                    <a:pt x="1211856" y="0"/>
                  </a:lnTo>
                  <a:lnTo>
                    <a:pt x="4395731" y="330506"/>
                  </a:lnTo>
                  <a:lnTo>
                    <a:pt x="12239740" y="1311007"/>
                  </a:lnTo>
                  <a:lnTo>
                    <a:pt x="12228723" y="1707614"/>
                  </a:lnTo>
                  <a:lnTo>
                    <a:pt x="1520328" y="407624"/>
                  </a:lnTo>
                  <a:lnTo>
                    <a:pt x="0" y="53541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334082" y="1103009"/>
              <a:ext cx="10872433" cy="1438605"/>
            </a:xfrm>
            <a:custGeom>
              <a:avLst/>
              <a:gdLst>
                <a:gd name="connsiteX0" fmla="*/ 336658 w 10814725"/>
                <a:gd name="connsiteY0" fmla="*/ 192 h 1499951"/>
                <a:gd name="connsiteX1" fmla="*/ 654725 w 10814725"/>
                <a:gd name="connsiteY1" fmla="*/ 17881 h 1499951"/>
                <a:gd name="connsiteX2" fmla="*/ 1148211 w 10814725"/>
                <a:gd name="connsiteY2" fmla="*/ 17881 h 1499951"/>
                <a:gd name="connsiteX3" fmla="*/ 2265811 w 10814725"/>
                <a:gd name="connsiteY3" fmla="*/ 163024 h 1499951"/>
                <a:gd name="connsiteX4" fmla="*/ 3122154 w 10814725"/>
                <a:gd name="connsiteY4" fmla="*/ 322681 h 1499951"/>
                <a:gd name="connsiteX5" fmla="*/ 3789811 w 10814725"/>
                <a:gd name="connsiteY5" fmla="*/ 308167 h 1499951"/>
                <a:gd name="connsiteX6" fmla="*/ 4704211 w 10814725"/>
                <a:gd name="connsiteY6" fmla="*/ 424281 h 1499951"/>
                <a:gd name="connsiteX7" fmla="*/ 5865354 w 10814725"/>
                <a:gd name="connsiteY7" fmla="*/ 627481 h 1499951"/>
                <a:gd name="connsiteX8" fmla="*/ 6823296 w 10814725"/>
                <a:gd name="connsiteY8" fmla="*/ 801652 h 1499951"/>
                <a:gd name="connsiteX9" fmla="*/ 8390839 w 10814725"/>
                <a:gd name="connsiteY9" fmla="*/ 859709 h 1499951"/>
                <a:gd name="connsiteX10" fmla="*/ 9697125 w 10814725"/>
                <a:gd name="connsiteY10" fmla="*/ 1048395 h 1499951"/>
                <a:gd name="connsiteX11" fmla="*/ 10727639 w 10814725"/>
                <a:gd name="connsiteY11" fmla="*/ 1208052 h 1499951"/>
                <a:gd name="connsiteX12" fmla="*/ 10814725 w 10814725"/>
                <a:gd name="connsiteY12" fmla="*/ 1232663 h 1499951"/>
                <a:gd name="connsiteX13" fmla="*/ 10814725 w 10814725"/>
                <a:gd name="connsiteY13" fmla="*/ 1499951 h 1499951"/>
                <a:gd name="connsiteX14" fmla="*/ 9624554 w 10814725"/>
                <a:gd name="connsiteY14" fmla="*/ 1367709 h 1499951"/>
                <a:gd name="connsiteX15" fmla="*/ 4936439 w 10814725"/>
                <a:gd name="connsiteY15" fmla="*/ 787138 h 1499951"/>
                <a:gd name="connsiteX16" fmla="*/ 190268 w 10814725"/>
                <a:gd name="connsiteY16" fmla="*/ 177538 h 1499951"/>
                <a:gd name="connsiteX17" fmla="*/ 1582 w 10814725"/>
                <a:gd name="connsiteY17" fmla="*/ 90452 h 1499951"/>
                <a:gd name="connsiteX18" fmla="*/ 248325 w 10814725"/>
                <a:gd name="connsiteY18" fmla="*/ 3367 h 1499951"/>
                <a:gd name="connsiteX19" fmla="*/ 336658 w 10814725"/>
                <a:gd name="connsiteY19" fmla="*/ 192 h 1499951"/>
                <a:gd name="connsiteX0" fmla="*/ 336658 w 10814725"/>
                <a:gd name="connsiteY0" fmla="*/ 40521 h 1540280"/>
                <a:gd name="connsiteX1" fmla="*/ 654725 w 10814725"/>
                <a:gd name="connsiteY1" fmla="*/ 58210 h 1540280"/>
                <a:gd name="connsiteX2" fmla="*/ 1148211 w 10814725"/>
                <a:gd name="connsiteY2" fmla="*/ 58210 h 1540280"/>
                <a:gd name="connsiteX3" fmla="*/ 2265811 w 10814725"/>
                <a:gd name="connsiteY3" fmla="*/ 203353 h 1540280"/>
                <a:gd name="connsiteX4" fmla="*/ 3122154 w 10814725"/>
                <a:gd name="connsiteY4" fmla="*/ 363010 h 1540280"/>
                <a:gd name="connsiteX5" fmla="*/ 3789811 w 10814725"/>
                <a:gd name="connsiteY5" fmla="*/ 348496 h 1540280"/>
                <a:gd name="connsiteX6" fmla="*/ 4704211 w 10814725"/>
                <a:gd name="connsiteY6" fmla="*/ 464610 h 1540280"/>
                <a:gd name="connsiteX7" fmla="*/ 5865354 w 10814725"/>
                <a:gd name="connsiteY7" fmla="*/ 667810 h 1540280"/>
                <a:gd name="connsiteX8" fmla="*/ 6823296 w 10814725"/>
                <a:gd name="connsiteY8" fmla="*/ 841981 h 1540280"/>
                <a:gd name="connsiteX9" fmla="*/ 8390839 w 10814725"/>
                <a:gd name="connsiteY9" fmla="*/ 900038 h 1540280"/>
                <a:gd name="connsiteX10" fmla="*/ 9697125 w 10814725"/>
                <a:gd name="connsiteY10" fmla="*/ 1088724 h 1540280"/>
                <a:gd name="connsiteX11" fmla="*/ 10727639 w 10814725"/>
                <a:gd name="connsiteY11" fmla="*/ 1248381 h 1540280"/>
                <a:gd name="connsiteX12" fmla="*/ 10814725 w 10814725"/>
                <a:gd name="connsiteY12" fmla="*/ 1272992 h 1540280"/>
                <a:gd name="connsiteX13" fmla="*/ 10814725 w 10814725"/>
                <a:gd name="connsiteY13" fmla="*/ 1540280 h 1540280"/>
                <a:gd name="connsiteX14" fmla="*/ 9624554 w 10814725"/>
                <a:gd name="connsiteY14" fmla="*/ 1408038 h 1540280"/>
                <a:gd name="connsiteX15" fmla="*/ 4936439 w 10814725"/>
                <a:gd name="connsiteY15" fmla="*/ 827467 h 1540280"/>
                <a:gd name="connsiteX16" fmla="*/ 190268 w 10814725"/>
                <a:gd name="connsiteY16" fmla="*/ 217867 h 1540280"/>
                <a:gd name="connsiteX17" fmla="*/ 1582 w 10814725"/>
                <a:gd name="connsiteY17" fmla="*/ 130781 h 1540280"/>
                <a:gd name="connsiteX18" fmla="*/ 146725 w 10814725"/>
                <a:gd name="connsiteY18" fmla="*/ 153 h 1540280"/>
                <a:gd name="connsiteX19" fmla="*/ 336658 w 10814725"/>
                <a:gd name="connsiteY19" fmla="*/ 40521 h 1540280"/>
                <a:gd name="connsiteX0" fmla="*/ 379728 w 10857795"/>
                <a:gd name="connsiteY0" fmla="*/ 40521 h 1540280"/>
                <a:gd name="connsiteX1" fmla="*/ 697795 w 10857795"/>
                <a:gd name="connsiteY1" fmla="*/ 58210 h 1540280"/>
                <a:gd name="connsiteX2" fmla="*/ 1191281 w 10857795"/>
                <a:gd name="connsiteY2" fmla="*/ 58210 h 1540280"/>
                <a:gd name="connsiteX3" fmla="*/ 2308881 w 10857795"/>
                <a:gd name="connsiteY3" fmla="*/ 203353 h 1540280"/>
                <a:gd name="connsiteX4" fmla="*/ 3165224 w 10857795"/>
                <a:gd name="connsiteY4" fmla="*/ 363010 h 1540280"/>
                <a:gd name="connsiteX5" fmla="*/ 3832881 w 10857795"/>
                <a:gd name="connsiteY5" fmla="*/ 348496 h 1540280"/>
                <a:gd name="connsiteX6" fmla="*/ 4747281 w 10857795"/>
                <a:gd name="connsiteY6" fmla="*/ 464610 h 1540280"/>
                <a:gd name="connsiteX7" fmla="*/ 5908424 w 10857795"/>
                <a:gd name="connsiteY7" fmla="*/ 667810 h 1540280"/>
                <a:gd name="connsiteX8" fmla="*/ 6866366 w 10857795"/>
                <a:gd name="connsiteY8" fmla="*/ 841981 h 1540280"/>
                <a:gd name="connsiteX9" fmla="*/ 8433909 w 10857795"/>
                <a:gd name="connsiteY9" fmla="*/ 900038 h 1540280"/>
                <a:gd name="connsiteX10" fmla="*/ 9740195 w 10857795"/>
                <a:gd name="connsiteY10" fmla="*/ 1088724 h 1540280"/>
                <a:gd name="connsiteX11" fmla="*/ 10770709 w 10857795"/>
                <a:gd name="connsiteY11" fmla="*/ 1248381 h 1540280"/>
                <a:gd name="connsiteX12" fmla="*/ 10857795 w 10857795"/>
                <a:gd name="connsiteY12" fmla="*/ 1272992 h 1540280"/>
                <a:gd name="connsiteX13" fmla="*/ 10857795 w 10857795"/>
                <a:gd name="connsiteY13" fmla="*/ 1540280 h 1540280"/>
                <a:gd name="connsiteX14" fmla="*/ 9667624 w 10857795"/>
                <a:gd name="connsiteY14" fmla="*/ 1408038 h 1540280"/>
                <a:gd name="connsiteX15" fmla="*/ 4979509 w 10857795"/>
                <a:gd name="connsiteY15" fmla="*/ 827467 h 1540280"/>
                <a:gd name="connsiteX16" fmla="*/ 233338 w 10857795"/>
                <a:gd name="connsiteY16" fmla="*/ 217867 h 1540280"/>
                <a:gd name="connsiteX17" fmla="*/ 1109 w 10857795"/>
                <a:gd name="connsiteY17" fmla="*/ 348496 h 1540280"/>
                <a:gd name="connsiteX18" fmla="*/ 189795 w 10857795"/>
                <a:gd name="connsiteY18" fmla="*/ 153 h 1540280"/>
                <a:gd name="connsiteX19" fmla="*/ 379728 w 10857795"/>
                <a:gd name="connsiteY19" fmla="*/ 40521 h 1540280"/>
                <a:gd name="connsiteX0" fmla="*/ 379851 w 10857918"/>
                <a:gd name="connsiteY0" fmla="*/ 40521 h 1540280"/>
                <a:gd name="connsiteX1" fmla="*/ 697918 w 10857918"/>
                <a:gd name="connsiteY1" fmla="*/ 58210 h 1540280"/>
                <a:gd name="connsiteX2" fmla="*/ 1191404 w 10857918"/>
                <a:gd name="connsiteY2" fmla="*/ 58210 h 1540280"/>
                <a:gd name="connsiteX3" fmla="*/ 2309004 w 10857918"/>
                <a:gd name="connsiteY3" fmla="*/ 203353 h 1540280"/>
                <a:gd name="connsiteX4" fmla="*/ 3165347 w 10857918"/>
                <a:gd name="connsiteY4" fmla="*/ 363010 h 1540280"/>
                <a:gd name="connsiteX5" fmla="*/ 3833004 w 10857918"/>
                <a:gd name="connsiteY5" fmla="*/ 348496 h 1540280"/>
                <a:gd name="connsiteX6" fmla="*/ 4747404 w 10857918"/>
                <a:gd name="connsiteY6" fmla="*/ 464610 h 1540280"/>
                <a:gd name="connsiteX7" fmla="*/ 5908547 w 10857918"/>
                <a:gd name="connsiteY7" fmla="*/ 667810 h 1540280"/>
                <a:gd name="connsiteX8" fmla="*/ 6866489 w 10857918"/>
                <a:gd name="connsiteY8" fmla="*/ 841981 h 1540280"/>
                <a:gd name="connsiteX9" fmla="*/ 8434032 w 10857918"/>
                <a:gd name="connsiteY9" fmla="*/ 900038 h 1540280"/>
                <a:gd name="connsiteX10" fmla="*/ 9740318 w 10857918"/>
                <a:gd name="connsiteY10" fmla="*/ 1088724 h 1540280"/>
                <a:gd name="connsiteX11" fmla="*/ 10770832 w 10857918"/>
                <a:gd name="connsiteY11" fmla="*/ 1248381 h 1540280"/>
                <a:gd name="connsiteX12" fmla="*/ 10857918 w 10857918"/>
                <a:gd name="connsiteY12" fmla="*/ 1272992 h 1540280"/>
                <a:gd name="connsiteX13" fmla="*/ 10857918 w 10857918"/>
                <a:gd name="connsiteY13" fmla="*/ 1540280 h 1540280"/>
                <a:gd name="connsiteX14" fmla="*/ 9667747 w 10857918"/>
                <a:gd name="connsiteY14" fmla="*/ 1408038 h 1540280"/>
                <a:gd name="connsiteX15" fmla="*/ 4979632 w 10857918"/>
                <a:gd name="connsiteY15" fmla="*/ 827467 h 1540280"/>
                <a:gd name="connsiteX16" fmla="*/ 218947 w 10857918"/>
                <a:gd name="connsiteY16" fmla="*/ 304953 h 1540280"/>
                <a:gd name="connsiteX17" fmla="*/ 1232 w 10857918"/>
                <a:gd name="connsiteY17" fmla="*/ 348496 h 1540280"/>
                <a:gd name="connsiteX18" fmla="*/ 189918 w 10857918"/>
                <a:gd name="connsiteY18" fmla="*/ 153 h 1540280"/>
                <a:gd name="connsiteX19" fmla="*/ 379851 w 10857918"/>
                <a:gd name="connsiteY19" fmla="*/ 40521 h 1540280"/>
                <a:gd name="connsiteX0" fmla="*/ 379851 w 10857918"/>
                <a:gd name="connsiteY0" fmla="*/ 5 h 1499764"/>
                <a:gd name="connsiteX1" fmla="*/ 697918 w 10857918"/>
                <a:gd name="connsiteY1" fmla="*/ 17694 h 1499764"/>
                <a:gd name="connsiteX2" fmla="*/ 1191404 w 10857918"/>
                <a:gd name="connsiteY2" fmla="*/ 17694 h 1499764"/>
                <a:gd name="connsiteX3" fmla="*/ 2309004 w 10857918"/>
                <a:gd name="connsiteY3" fmla="*/ 162837 h 1499764"/>
                <a:gd name="connsiteX4" fmla="*/ 3165347 w 10857918"/>
                <a:gd name="connsiteY4" fmla="*/ 322494 h 1499764"/>
                <a:gd name="connsiteX5" fmla="*/ 3833004 w 10857918"/>
                <a:gd name="connsiteY5" fmla="*/ 307980 h 1499764"/>
                <a:gd name="connsiteX6" fmla="*/ 4747404 w 10857918"/>
                <a:gd name="connsiteY6" fmla="*/ 424094 h 1499764"/>
                <a:gd name="connsiteX7" fmla="*/ 5908547 w 10857918"/>
                <a:gd name="connsiteY7" fmla="*/ 627294 h 1499764"/>
                <a:gd name="connsiteX8" fmla="*/ 6866489 w 10857918"/>
                <a:gd name="connsiteY8" fmla="*/ 801465 h 1499764"/>
                <a:gd name="connsiteX9" fmla="*/ 8434032 w 10857918"/>
                <a:gd name="connsiteY9" fmla="*/ 859522 h 1499764"/>
                <a:gd name="connsiteX10" fmla="*/ 9740318 w 10857918"/>
                <a:gd name="connsiteY10" fmla="*/ 1048208 h 1499764"/>
                <a:gd name="connsiteX11" fmla="*/ 10770832 w 10857918"/>
                <a:gd name="connsiteY11" fmla="*/ 1207865 h 1499764"/>
                <a:gd name="connsiteX12" fmla="*/ 10857918 w 10857918"/>
                <a:gd name="connsiteY12" fmla="*/ 1232476 h 1499764"/>
                <a:gd name="connsiteX13" fmla="*/ 10857918 w 10857918"/>
                <a:gd name="connsiteY13" fmla="*/ 1499764 h 1499764"/>
                <a:gd name="connsiteX14" fmla="*/ 9667747 w 10857918"/>
                <a:gd name="connsiteY14" fmla="*/ 1367522 h 1499764"/>
                <a:gd name="connsiteX15" fmla="*/ 4979632 w 10857918"/>
                <a:gd name="connsiteY15" fmla="*/ 786951 h 1499764"/>
                <a:gd name="connsiteX16" fmla="*/ 218947 w 10857918"/>
                <a:gd name="connsiteY16" fmla="*/ 264437 h 1499764"/>
                <a:gd name="connsiteX17" fmla="*/ 1232 w 10857918"/>
                <a:gd name="connsiteY17" fmla="*/ 307980 h 1499764"/>
                <a:gd name="connsiteX18" fmla="*/ 233461 w 10857918"/>
                <a:gd name="connsiteY18" fmla="*/ 61237 h 1499764"/>
                <a:gd name="connsiteX19" fmla="*/ 379851 w 10857918"/>
                <a:gd name="connsiteY19" fmla="*/ 5 h 1499764"/>
                <a:gd name="connsiteX0" fmla="*/ 394365 w 10857918"/>
                <a:gd name="connsiteY0" fmla="*/ 144508 h 1499125"/>
                <a:gd name="connsiteX1" fmla="*/ 697918 w 10857918"/>
                <a:gd name="connsiteY1" fmla="*/ 17055 h 1499125"/>
                <a:gd name="connsiteX2" fmla="*/ 1191404 w 10857918"/>
                <a:gd name="connsiteY2" fmla="*/ 17055 h 1499125"/>
                <a:gd name="connsiteX3" fmla="*/ 2309004 w 10857918"/>
                <a:gd name="connsiteY3" fmla="*/ 162198 h 1499125"/>
                <a:gd name="connsiteX4" fmla="*/ 3165347 w 10857918"/>
                <a:gd name="connsiteY4" fmla="*/ 321855 h 1499125"/>
                <a:gd name="connsiteX5" fmla="*/ 3833004 w 10857918"/>
                <a:gd name="connsiteY5" fmla="*/ 307341 h 1499125"/>
                <a:gd name="connsiteX6" fmla="*/ 4747404 w 10857918"/>
                <a:gd name="connsiteY6" fmla="*/ 423455 h 1499125"/>
                <a:gd name="connsiteX7" fmla="*/ 5908547 w 10857918"/>
                <a:gd name="connsiteY7" fmla="*/ 626655 h 1499125"/>
                <a:gd name="connsiteX8" fmla="*/ 6866489 w 10857918"/>
                <a:gd name="connsiteY8" fmla="*/ 800826 h 1499125"/>
                <a:gd name="connsiteX9" fmla="*/ 8434032 w 10857918"/>
                <a:gd name="connsiteY9" fmla="*/ 858883 h 1499125"/>
                <a:gd name="connsiteX10" fmla="*/ 9740318 w 10857918"/>
                <a:gd name="connsiteY10" fmla="*/ 1047569 h 1499125"/>
                <a:gd name="connsiteX11" fmla="*/ 10770832 w 10857918"/>
                <a:gd name="connsiteY11" fmla="*/ 1207226 h 1499125"/>
                <a:gd name="connsiteX12" fmla="*/ 10857918 w 10857918"/>
                <a:gd name="connsiteY12" fmla="*/ 1231837 h 1499125"/>
                <a:gd name="connsiteX13" fmla="*/ 10857918 w 10857918"/>
                <a:gd name="connsiteY13" fmla="*/ 1499125 h 1499125"/>
                <a:gd name="connsiteX14" fmla="*/ 9667747 w 10857918"/>
                <a:gd name="connsiteY14" fmla="*/ 1366883 h 1499125"/>
                <a:gd name="connsiteX15" fmla="*/ 4979632 w 10857918"/>
                <a:gd name="connsiteY15" fmla="*/ 786312 h 1499125"/>
                <a:gd name="connsiteX16" fmla="*/ 218947 w 10857918"/>
                <a:gd name="connsiteY16" fmla="*/ 263798 h 1499125"/>
                <a:gd name="connsiteX17" fmla="*/ 1232 w 10857918"/>
                <a:gd name="connsiteY17" fmla="*/ 307341 h 1499125"/>
                <a:gd name="connsiteX18" fmla="*/ 233461 w 10857918"/>
                <a:gd name="connsiteY18" fmla="*/ 60598 h 1499125"/>
                <a:gd name="connsiteX19" fmla="*/ 394365 w 10857918"/>
                <a:gd name="connsiteY19" fmla="*/ 144508 h 1499125"/>
                <a:gd name="connsiteX0" fmla="*/ 394365 w 10857918"/>
                <a:gd name="connsiteY0" fmla="*/ 144508 h 1499125"/>
                <a:gd name="connsiteX1" fmla="*/ 697918 w 10857918"/>
                <a:gd name="connsiteY1" fmla="*/ 17055 h 1499125"/>
                <a:gd name="connsiteX2" fmla="*/ 1191404 w 10857918"/>
                <a:gd name="connsiteY2" fmla="*/ 17055 h 1499125"/>
                <a:gd name="connsiteX3" fmla="*/ 2309004 w 10857918"/>
                <a:gd name="connsiteY3" fmla="*/ 162198 h 1499125"/>
                <a:gd name="connsiteX4" fmla="*/ 3165347 w 10857918"/>
                <a:gd name="connsiteY4" fmla="*/ 321855 h 1499125"/>
                <a:gd name="connsiteX5" fmla="*/ 3833004 w 10857918"/>
                <a:gd name="connsiteY5" fmla="*/ 307341 h 1499125"/>
                <a:gd name="connsiteX6" fmla="*/ 4747404 w 10857918"/>
                <a:gd name="connsiteY6" fmla="*/ 423455 h 1499125"/>
                <a:gd name="connsiteX7" fmla="*/ 5908547 w 10857918"/>
                <a:gd name="connsiteY7" fmla="*/ 626655 h 1499125"/>
                <a:gd name="connsiteX8" fmla="*/ 6866489 w 10857918"/>
                <a:gd name="connsiteY8" fmla="*/ 800826 h 1499125"/>
                <a:gd name="connsiteX9" fmla="*/ 8434032 w 10857918"/>
                <a:gd name="connsiteY9" fmla="*/ 858883 h 1499125"/>
                <a:gd name="connsiteX10" fmla="*/ 9740318 w 10857918"/>
                <a:gd name="connsiteY10" fmla="*/ 1047569 h 1499125"/>
                <a:gd name="connsiteX11" fmla="*/ 10770832 w 10857918"/>
                <a:gd name="connsiteY11" fmla="*/ 1207226 h 1499125"/>
                <a:gd name="connsiteX12" fmla="*/ 10857918 w 10857918"/>
                <a:gd name="connsiteY12" fmla="*/ 1231837 h 1499125"/>
                <a:gd name="connsiteX13" fmla="*/ 10857918 w 10857918"/>
                <a:gd name="connsiteY13" fmla="*/ 1499125 h 1499125"/>
                <a:gd name="connsiteX14" fmla="*/ 9667747 w 10857918"/>
                <a:gd name="connsiteY14" fmla="*/ 1366883 h 1499125"/>
                <a:gd name="connsiteX15" fmla="*/ 4979632 w 10857918"/>
                <a:gd name="connsiteY15" fmla="*/ 786312 h 1499125"/>
                <a:gd name="connsiteX16" fmla="*/ 218947 w 10857918"/>
                <a:gd name="connsiteY16" fmla="*/ 234770 h 1499125"/>
                <a:gd name="connsiteX17" fmla="*/ 1232 w 10857918"/>
                <a:gd name="connsiteY17" fmla="*/ 307341 h 1499125"/>
                <a:gd name="connsiteX18" fmla="*/ 233461 w 10857918"/>
                <a:gd name="connsiteY18" fmla="*/ 60598 h 1499125"/>
                <a:gd name="connsiteX19" fmla="*/ 394365 w 10857918"/>
                <a:gd name="connsiteY19" fmla="*/ 144508 h 1499125"/>
                <a:gd name="connsiteX0" fmla="*/ 394365 w 10857918"/>
                <a:gd name="connsiteY0" fmla="*/ 128305 h 1482922"/>
                <a:gd name="connsiteX1" fmla="*/ 741461 w 10857918"/>
                <a:gd name="connsiteY1" fmla="*/ 87937 h 1482922"/>
                <a:gd name="connsiteX2" fmla="*/ 1191404 w 10857918"/>
                <a:gd name="connsiteY2" fmla="*/ 852 h 1482922"/>
                <a:gd name="connsiteX3" fmla="*/ 2309004 w 10857918"/>
                <a:gd name="connsiteY3" fmla="*/ 145995 h 1482922"/>
                <a:gd name="connsiteX4" fmla="*/ 3165347 w 10857918"/>
                <a:gd name="connsiteY4" fmla="*/ 305652 h 1482922"/>
                <a:gd name="connsiteX5" fmla="*/ 3833004 w 10857918"/>
                <a:gd name="connsiteY5" fmla="*/ 291138 h 1482922"/>
                <a:gd name="connsiteX6" fmla="*/ 4747404 w 10857918"/>
                <a:gd name="connsiteY6" fmla="*/ 407252 h 1482922"/>
                <a:gd name="connsiteX7" fmla="*/ 5908547 w 10857918"/>
                <a:gd name="connsiteY7" fmla="*/ 610452 h 1482922"/>
                <a:gd name="connsiteX8" fmla="*/ 6866489 w 10857918"/>
                <a:gd name="connsiteY8" fmla="*/ 784623 h 1482922"/>
                <a:gd name="connsiteX9" fmla="*/ 8434032 w 10857918"/>
                <a:gd name="connsiteY9" fmla="*/ 842680 h 1482922"/>
                <a:gd name="connsiteX10" fmla="*/ 9740318 w 10857918"/>
                <a:gd name="connsiteY10" fmla="*/ 1031366 h 1482922"/>
                <a:gd name="connsiteX11" fmla="*/ 10770832 w 10857918"/>
                <a:gd name="connsiteY11" fmla="*/ 1191023 h 1482922"/>
                <a:gd name="connsiteX12" fmla="*/ 10857918 w 10857918"/>
                <a:gd name="connsiteY12" fmla="*/ 1215634 h 1482922"/>
                <a:gd name="connsiteX13" fmla="*/ 10857918 w 10857918"/>
                <a:gd name="connsiteY13" fmla="*/ 1482922 h 1482922"/>
                <a:gd name="connsiteX14" fmla="*/ 9667747 w 10857918"/>
                <a:gd name="connsiteY14" fmla="*/ 1350680 h 1482922"/>
                <a:gd name="connsiteX15" fmla="*/ 4979632 w 10857918"/>
                <a:gd name="connsiteY15" fmla="*/ 770109 h 1482922"/>
                <a:gd name="connsiteX16" fmla="*/ 218947 w 10857918"/>
                <a:gd name="connsiteY16" fmla="*/ 218567 h 1482922"/>
                <a:gd name="connsiteX17" fmla="*/ 1232 w 10857918"/>
                <a:gd name="connsiteY17" fmla="*/ 291138 h 1482922"/>
                <a:gd name="connsiteX18" fmla="*/ 233461 w 10857918"/>
                <a:gd name="connsiteY18" fmla="*/ 44395 h 1482922"/>
                <a:gd name="connsiteX19" fmla="*/ 394365 w 10857918"/>
                <a:gd name="connsiteY19" fmla="*/ 128305 h 1482922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467175 w 10857918"/>
                <a:gd name="connsiteY2" fmla="*/ 101677 h 1438605"/>
                <a:gd name="connsiteX3" fmla="*/ 2309004 w 10857918"/>
                <a:gd name="connsiteY3" fmla="*/ 101678 h 1438605"/>
                <a:gd name="connsiteX4" fmla="*/ 3165347 w 10857918"/>
                <a:gd name="connsiteY4" fmla="*/ 261335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467175 w 10857918"/>
                <a:gd name="connsiteY2" fmla="*/ 101677 h 1438605"/>
                <a:gd name="connsiteX3" fmla="*/ 2483176 w 10857918"/>
                <a:gd name="connsiteY3" fmla="*/ 188764 h 1438605"/>
                <a:gd name="connsiteX4" fmla="*/ 3165347 w 10857918"/>
                <a:gd name="connsiteY4" fmla="*/ 261335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467175 w 10857918"/>
                <a:gd name="connsiteY2" fmla="*/ 101677 h 1438605"/>
                <a:gd name="connsiteX3" fmla="*/ 2483176 w 10857918"/>
                <a:gd name="connsiteY3" fmla="*/ 188764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741461 w 10857918"/>
                <a:gd name="connsiteY1" fmla="*/ 43620 h 1438605"/>
                <a:gd name="connsiteX2" fmla="*/ 1322033 w 10857918"/>
                <a:gd name="connsiteY2" fmla="*/ 159734 h 1438605"/>
                <a:gd name="connsiteX3" fmla="*/ 2483176 w 10857918"/>
                <a:gd name="connsiteY3" fmla="*/ 188764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188764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3833004 w 10857918"/>
                <a:gd name="connsiteY5" fmla="*/ 246821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747404 w 10857918"/>
                <a:gd name="connsiteY6" fmla="*/ 362935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5908547 w 10857918"/>
                <a:gd name="connsiteY7" fmla="*/ 566135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6866489 w 10857918"/>
                <a:gd name="connsiteY8" fmla="*/ 740306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434032 w 10857918"/>
                <a:gd name="connsiteY9" fmla="*/ 798363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651746 w 10857918"/>
                <a:gd name="connsiteY9" fmla="*/ 1030592 h 1438605"/>
                <a:gd name="connsiteX10" fmla="*/ 9740318 w 10857918"/>
                <a:gd name="connsiteY10" fmla="*/ 9870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651746 w 10857918"/>
                <a:gd name="connsiteY9" fmla="*/ 1030592 h 1438605"/>
                <a:gd name="connsiteX10" fmla="*/ 9958032 w 10857918"/>
                <a:gd name="connsiteY10" fmla="*/ 1190249 h 1438605"/>
                <a:gd name="connsiteX11" fmla="*/ 10770832 w 10857918"/>
                <a:gd name="connsiteY11" fmla="*/ 1146706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57918"/>
                <a:gd name="connsiteY0" fmla="*/ 83988 h 1438605"/>
                <a:gd name="connsiteX1" fmla="*/ 596318 w 10857918"/>
                <a:gd name="connsiteY1" fmla="*/ 101677 h 1438605"/>
                <a:gd name="connsiteX2" fmla="*/ 1322033 w 10857918"/>
                <a:gd name="connsiteY2" fmla="*/ 159734 h 1438605"/>
                <a:gd name="connsiteX3" fmla="*/ 2483176 w 10857918"/>
                <a:gd name="connsiteY3" fmla="*/ 232307 h 1438605"/>
                <a:gd name="connsiteX4" fmla="*/ 3295976 w 10857918"/>
                <a:gd name="connsiteY4" fmla="*/ 304878 h 1438605"/>
                <a:gd name="connsiteX5" fmla="*/ 4036204 w 10857918"/>
                <a:gd name="connsiteY5" fmla="*/ 377450 h 1438605"/>
                <a:gd name="connsiteX6" fmla="*/ 4878033 w 10857918"/>
                <a:gd name="connsiteY6" fmla="*/ 551620 h 1438605"/>
                <a:gd name="connsiteX7" fmla="*/ 6097232 w 10857918"/>
                <a:gd name="connsiteY7" fmla="*/ 725792 h 1438605"/>
                <a:gd name="connsiteX8" fmla="*/ 7040661 w 10857918"/>
                <a:gd name="connsiteY8" fmla="*/ 798363 h 1438605"/>
                <a:gd name="connsiteX9" fmla="*/ 8651746 w 10857918"/>
                <a:gd name="connsiteY9" fmla="*/ 1030592 h 1438605"/>
                <a:gd name="connsiteX10" fmla="*/ 9958032 w 10857918"/>
                <a:gd name="connsiteY10" fmla="*/ 1190249 h 1438605"/>
                <a:gd name="connsiteX11" fmla="*/ 10785346 w 10857918"/>
                <a:gd name="connsiteY11" fmla="*/ 1291848 h 1438605"/>
                <a:gd name="connsiteX12" fmla="*/ 10857918 w 10857918"/>
                <a:gd name="connsiteY12" fmla="*/ 1171317 h 1438605"/>
                <a:gd name="connsiteX13" fmla="*/ 10857918 w 10857918"/>
                <a:gd name="connsiteY13" fmla="*/ 1438605 h 1438605"/>
                <a:gd name="connsiteX14" fmla="*/ 9667747 w 10857918"/>
                <a:gd name="connsiteY14" fmla="*/ 1306363 h 1438605"/>
                <a:gd name="connsiteX15" fmla="*/ 4979632 w 10857918"/>
                <a:gd name="connsiteY15" fmla="*/ 725792 h 1438605"/>
                <a:gd name="connsiteX16" fmla="*/ 218947 w 10857918"/>
                <a:gd name="connsiteY16" fmla="*/ 174250 h 1438605"/>
                <a:gd name="connsiteX17" fmla="*/ 1232 w 10857918"/>
                <a:gd name="connsiteY17" fmla="*/ 246821 h 1438605"/>
                <a:gd name="connsiteX18" fmla="*/ 233461 w 10857918"/>
                <a:gd name="connsiteY18" fmla="*/ 78 h 1438605"/>
                <a:gd name="connsiteX19" fmla="*/ 394365 w 10857918"/>
                <a:gd name="connsiteY19" fmla="*/ 83988 h 1438605"/>
                <a:gd name="connsiteX0" fmla="*/ 394365 w 10872433"/>
                <a:gd name="connsiteY0" fmla="*/ 83988 h 1438605"/>
                <a:gd name="connsiteX1" fmla="*/ 596318 w 10872433"/>
                <a:gd name="connsiteY1" fmla="*/ 101677 h 1438605"/>
                <a:gd name="connsiteX2" fmla="*/ 1322033 w 10872433"/>
                <a:gd name="connsiteY2" fmla="*/ 159734 h 1438605"/>
                <a:gd name="connsiteX3" fmla="*/ 2483176 w 10872433"/>
                <a:gd name="connsiteY3" fmla="*/ 232307 h 1438605"/>
                <a:gd name="connsiteX4" fmla="*/ 3295976 w 10872433"/>
                <a:gd name="connsiteY4" fmla="*/ 304878 h 1438605"/>
                <a:gd name="connsiteX5" fmla="*/ 4036204 w 10872433"/>
                <a:gd name="connsiteY5" fmla="*/ 377450 h 1438605"/>
                <a:gd name="connsiteX6" fmla="*/ 4878033 w 10872433"/>
                <a:gd name="connsiteY6" fmla="*/ 551620 h 1438605"/>
                <a:gd name="connsiteX7" fmla="*/ 6097232 w 10872433"/>
                <a:gd name="connsiteY7" fmla="*/ 725792 h 1438605"/>
                <a:gd name="connsiteX8" fmla="*/ 7040661 w 10872433"/>
                <a:gd name="connsiteY8" fmla="*/ 798363 h 1438605"/>
                <a:gd name="connsiteX9" fmla="*/ 8651746 w 10872433"/>
                <a:gd name="connsiteY9" fmla="*/ 1030592 h 1438605"/>
                <a:gd name="connsiteX10" fmla="*/ 9958032 w 10872433"/>
                <a:gd name="connsiteY10" fmla="*/ 1190249 h 1438605"/>
                <a:gd name="connsiteX11" fmla="*/ 10785346 w 10872433"/>
                <a:gd name="connsiteY11" fmla="*/ 1291848 h 1438605"/>
                <a:gd name="connsiteX12" fmla="*/ 10872433 w 10872433"/>
                <a:gd name="connsiteY12" fmla="*/ 1360002 h 1438605"/>
                <a:gd name="connsiteX13" fmla="*/ 10857918 w 10872433"/>
                <a:gd name="connsiteY13" fmla="*/ 1438605 h 1438605"/>
                <a:gd name="connsiteX14" fmla="*/ 9667747 w 10872433"/>
                <a:gd name="connsiteY14" fmla="*/ 1306363 h 1438605"/>
                <a:gd name="connsiteX15" fmla="*/ 4979632 w 10872433"/>
                <a:gd name="connsiteY15" fmla="*/ 725792 h 1438605"/>
                <a:gd name="connsiteX16" fmla="*/ 218947 w 10872433"/>
                <a:gd name="connsiteY16" fmla="*/ 174250 h 1438605"/>
                <a:gd name="connsiteX17" fmla="*/ 1232 w 10872433"/>
                <a:gd name="connsiteY17" fmla="*/ 246821 h 1438605"/>
                <a:gd name="connsiteX18" fmla="*/ 233461 w 10872433"/>
                <a:gd name="connsiteY18" fmla="*/ 78 h 1438605"/>
                <a:gd name="connsiteX19" fmla="*/ 394365 w 10872433"/>
                <a:gd name="connsiteY19" fmla="*/ 83988 h 1438605"/>
                <a:gd name="connsiteX0" fmla="*/ 394365 w 10872433"/>
                <a:gd name="connsiteY0" fmla="*/ 83988 h 1438605"/>
                <a:gd name="connsiteX1" fmla="*/ 596318 w 10872433"/>
                <a:gd name="connsiteY1" fmla="*/ 101677 h 1438605"/>
                <a:gd name="connsiteX2" fmla="*/ 1322033 w 10872433"/>
                <a:gd name="connsiteY2" fmla="*/ 159734 h 1438605"/>
                <a:gd name="connsiteX3" fmla="*/ 2483176 w 10872433"/>
                <a:gd name="connsiteY3" fmla="*/ 232307 h 1438605"/>
                <a:gd name="connsiteX4" fmla="*/ 3295976 w 10872433"/>
                <a:gd name="connsiteY4" fmla="*/ 304878 h 1438605"/>
                <a:gd name="connsiteX5" fmla="*/ 4021690 w 10872433"/>
                <a:gd name="connsiteY5" fmla="*/ 464535 h 1438605"/>
                <a:gd name="connsiteX6" fmla="*/ 4878033 w 10872433"/>
                <a:gd name="connsiteY6" fmla="*/ 551620 h 1438605"/>
                <a:gd name="connsiteX7" fmla="*/ 6097232 w 10872433"/>
                <a:gd name="connsiteY7" fmla="*/ 725792 h 1438605"/>
                <a:gd name="connsiteX8" fmla="*/ 7040661 w 10872433"/>
                <a:gd name="connsiteY8" fmla="*/ 798363 h 1438605"/>
                <a:gd name="connsiteX9" fmla="*/ 8651746 w 10872433"/>
                <a:gd name="connsiteY9" fmla="*/ 1030592 h 1438605"/>
                <a:gd name="connsiteX10" fmla="*/ 9958032 w 10872433"/>
                <a:gd name="connsiteY10" fmla="*/ 1190249 h 1438605"/>
                <a:gd name="connsiteX11" fmla="*/ 10785346 w 10872433"/>
                <a:gd name="connsiteY11" fmla="*/ 1291848 h 1438605"/>
                <a:gd name="connsiteX12" fmla="*/ 10872433 w 10872433"/>
                <a:gd name="connsiteY12" fmla="*/ 1360002 h 1438605"/>
                <a:gd name="connsiteX13" fmla="*/ 10857918 w 10872433"/>
                <a:gd name="connsiteY13" fmla="*/ 1438605 h 1438605"/>
                <a:gd name="connsiteX14" fmla="*/ 9667747 w 10872433"/>
                <a:gd name="connsiteY14" fmla="*/ 1306363 h 1438605"/>
                <a:gd name="connsiteX15" fmla="*/ 4979632 w 10872433"/>
                <a:gd name="connsiteY15" fmla="*/ 725792 h 1438605"/>
                <a:gd name="connsiteX16" fmla="*/ 218947 w 10872433"/>
                <a:gd name="connsiteY16" fmla="*/ 174250 h 1438605"/>
                <a:gd name="connsiteX17" fmla="*/ 1232 w 10872433"/>
                <a:gd name="connsiteY17" fmla="*/ 246821 h 1438605"/>
                <a:gd name="connsiteX18" fmla="*/ 233461 w 10872433"/>
                <a:gd name="connsiteY18" fmla="*/ 78 h 1438605"/>
                <a:gd name="connsiteX19" fmla="*/ 394365 w 10872433"/>
                <a:gd name="connsiteY19" fmla="*/ 83988 h 143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72433" h="1438605">
                  <a:moveTo>
                    <a:pt x="394365" y="83988"/>
                  </a:moveTo>
                  <a:cubicBezTo>
                    <a:pt x="488821" y="85802"/>
                    <a:pt x="441707" y="89053"/>
                    <a:pt x="596318" y="101677"/>
                  </a:cubicBezTo>
                  <a:lnTo>
                    <a:pt x="1322033" y="159734"/>
                  </a:lnTo>
                  <a:lnTo>
                    <a:pt x="2483176" y="232307"/>
                  </a:lnTo>
                  <a:cubicBezTo>
                    <a:pt x="2812167" y="256498"/>
                    <a:pt x="3039557" y="266173"/>
                    <a:pt x="3295976" y="304878"/>
                  </a:cubicBezTo>
                  <a:cubicBezTo>
                    <a:pt x="3552395" y="343583"/>
                    <a:pt x="3758014" y="423411"/>
                    <a:pt x="4021690" y="464535"/>
                  </a:cubicBezTo>
                  <a:cubicBezTo>
                    <a:pt x="4285366" y="505659"/>
                    <a:pt x="4532109" y="498401"/>
                    <a:pt x="4878033" y="551620"/>
                  </a:cubicBezTo>
                  <a:lnTo>
                    <a:pt x="6097232" y="725792"/>
                  </a:lnTo>
                  <a:cubicBezTo>
                    <a:pt x="6097232" y="725792"/>
                    <a:pt x="6614909" y="747563"/>
                    <a:pt x="7040661" y="798363"/>
                  </a:cubicBezTo>
                  <a:cubicBezTo>
                    <a:pt x="7466413" y="849163"/>
                    <a:pt x="8165518" y="965278"/>
                    <a:pt x="8651746" y="1030592"/>
                  </a:cubicBezTo>
                  <a:cubicBezTo>
                    <a:pt x="9137974" y="1095906"/>
                    <a:pt x="9602432" y="1146706"/>
                    <a:pt x="9958032" y="1190249"/>
                  </a:cubicBezTo>
                  <a:cubicBezTo>
                    <a:pt x="10313632" y="1233792"/>
                    <a:pt x="10524089" y="1233791"/>
                    <a:pt x="10785346" y="1291848"/>
                  </a:cubicBezTo>
                  <a:lnTo>
                    <a:pt x="10872433" y="1360002"/>
                  </a:lnTo>
                  <a:lnTo>
                    <a:pt x="10857918" y="1438605"/>
                  </a:lnTo>
                  <a:lnTo>
                    <a:pt x="9667747" y="1306363"/>
                  </a:lnTo>
                  <a:lnTo>
                    <a:pt x="4979632" y="725792"/>
                  </a:lnTo>
                  <a:lnTo>
                    <a:pt x="218947" y="174250"/>
                  </a:lnTo>
                  <a:cubicBezTo>
                    <a:pt x="102832" y="145221"/>
                    <a:pt x="-13282" y="275849"/>
                    <a:pt x="1232" y="246821"/>
                  </a:cubicBezTo>
                  <a:cubicBezTo>
                    <a:pt x="15746" y="217793"/>
                    <a:pt x="124604" y="12173"/>
                    <a:pt x="233461" y="78"/>
                  </a:cubicBezTo>
                  <a:cubicBezTo>
                    <a:pt x="260675" y="-2946"/>
                    <a:pt x="362880" y="83383"/>
                    <a:pt x="394365" y="8398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-19050" y="1238250"/>
              <a:ext cx="12249150" cy="4191000"/>
            </a:xfrm>
            <a:custGeom>
              <a:avLst/>
              <a:gdLst>
                <a:gd name="connsiteX0" fmla="*/ 0 w 12249150"/>
                <a:gd name="connsiteY0" fmla="*/ 4191000 h 4191000"/>
                <a:gd name="connsiteX1" fmla="*/ 1219200 w 12249150"/>
                <a:gd name="connsiteY1" fmla="*/ 0 h 4191000"/>
                <a:gd name="connsiteX2" fmla="*/ 12249150 w 12249150"/>
                <a:gd name="connsiteY2" fmla="*/ 1314450 h 41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9150" h="4191000">
                  <a:moveTo>
                    <a:pt x="0" y="4191000"/>
                  </a:moveTo>
                  <a:lnTo>
                    <a:pt x="1219200" y="0"/>
                  </a:lnTo>
                  <a:lnTo>
                    <a:pt x="12249150" y="1314450"/>
                  </a:lnTo>
                </a:path>
              </a:pathLst>
            </a:custGeom>
            <a:noFill/>
            <a:ln w="53975" cmpd="thickThin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0" y="1695450"/>
              <a:ext cx="12211050" cy="4933950"/>
            </a:xfrm>
            <a:custGeom>
              <a:avLst/>
              <a:gdLst>
                <a:gd name="connsiteX0" fmla="*/ 0 w 12211050"/>
                <a:gd name="connsiteY0" fmla="*/ 4933950 h 4933950"/>
                <a:gd name="connsiteX1" fmla="*/ 1504950 w 12211050"/>
                <a:gd name="connsiteY1" fmla="*/ 0 h 4933950"/>
                <a:gd name="connsiteX2" fmla="*/ 12211050 w 12211050"/>
                <a:gd name="connsiteY2" fmla="*/ 1295400 h 493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1050" h="4933950">
                  <a:moveTo>
                    <a:pt x="0" y="4933950"/>
                  </a:moveTo>
                  <a:lnTo>
                    <a:pt x="1504950" y="0"/>
                  </a:lnTo>
                  <a:lnTo>
                    <a:pt x="12211050" y="1295400"/>
                  </a:lnTo>
                </a:path>
              </a:pathLst>
            </a:custGeom>
            <a:noFill/>
            <a:ln w="53975" cmpd="thinThick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29291" y="755650"/>
              <a:ext cx="1403270" cy="1229360"/>
            </a:xfrm>
            <a:custGeom>
              <a:avLst/>
              <a:gdLst>
                <a:gd name="connsiteX0" fmla="*/ 1136079 w 1588391"/>
                <a:gd name="connsiteY0" fmla="*/ 0 h 1391539"/>
                <a:gd name="connsiteX1" fmla="*/ 1125049 w 1588391"/>
                <a:gd name="connsiteY1" fmla="*/ 49635 h 1391539"/>
                <a:gd name="connsiteX2" fmla="*/ 1119534 w 1588391"/>
                <a:gd name="connsiteY2" fmla="*/ 104784 h 1391539"/>
                <a:gd name="connsiteX3" fmla="*/ 1174684 w 1588391"/>
                <a:gd name="connsiteY3" fmla="*/ 82724 h 1391539"/>
                <a:gd name="connsiteX4" fmla="*/ 1196743 w 1588391"/>
                <a:gd name="connsiteY4" fmla="*/ 126844 h 1391539"/>
                <a:gd name="connsiteX5" fmla="*/ 1273953 w 1588391"/>
                <a:gd name="connsiteY5" fmla="*/ 121329 h 1391539"/>
                <a:gd name="connsiteX6" fmla="*/ 1283391 w 1588391"/>
                <a:gd name="connsiteY6" fmla="*/ 154363 h 1391539"/>
                <a:gd name="connsiteX7" fmla="*/ 1296099 w 1588391"/>
                <a:gd name="connsiteY7" fmla="*/ 145161 h 1391539"/>
                <a:gd name="connsiteX8" fmla="*/ 1292816 w 1588391"/>
                <a:gd name="connsiteY8" fmla="*/ 159933 h 1391539"/>
                <a:gd name="connsiteX9" fmla="*/ 1329102 w 1588391"/>
                <a:gd name="connsiteY9" fmla="*/ 159933 h 1391539"/>
                <a:gd name="connsiteX10" fmla="*/ 1329102 w 1588391"/>
                <a:gd name="connsiteY10" fmla="*/ 215083 h 1391539"/>
                <a:gd name="connsiteX11" fmla="*/ 1362192 w 1588391"/>
                <a:gd name="connsiteY11" fmla="*/ 220598 h 1391539"/>
                <a:gd name="connsiteX12" fmla="*/ 1356677 w 1588391"/>
                <a:gd name="connsiteY12" fmla="*/ 264717 h 1391539"/>
                <a:gd name="connsiteX13" fmla="*/ 1428371 w 1588391"/>
                <a:gd name="connsiteY13" fmla="*/ 264717 h 1391539"/>
                <a:gd name="connsiteX14" fmla="*/ 1425558 w 1588391"/>
                <a:gd name="connsiteY14" fmla="*/ 267091 h 1391539"/>
                <a:gd name="connsiteX15" fmla="*/ 1433973 w 1588391"/>
                <a:gd name="connsiteY15" fmla="*/ 266490 h 1391539"/>
                <a:gd name="connsiteX16" fmla="*/ 1445002 w 1588391"/>
                <a:gd name="connsiteY16" fmla="*/ 305094 h 1391539"/>
                <a:gd name="connsiteX17" fmla="*/ 1489122 w 1588391"/>
                <a:gd name="connsiteY17" fmla="*/ 305094 h 1391539"/>
                <a:gd name="connsiteX18" fmla="*/ 1489122 w 1588391"/>
                <a:gd name="connsiteY18" fmla="*/ 360244 h 1391539"/>
                <a:gd name="connsiteX19" fmla="*/ 1522212 w 1588391"/>
                <a:gd name="connsiteY19" fmla="*/ 365759 h 1391539"/>
                <a:gd name="connsiteX20" fmla="*/ 1516697 w 1588391"/>
                <a:gd name="connsiteY20" fmla="*/ 409878 h 1391539"/>
                <a:gd name="connsiteX21" fmla="*/ 1588391 w 1588391"/>
                <a:gd name="connsiteY21" fmla="*/ 409878 h 1391539"/>
                <a:gd name="connsiteX22" fmla="*/ 424737 w 1588391"/>
                <a:gd name="connsiteY22" fmla="*/ 1391539 h 1391539"/>
                <a:gd name="connsiteX23" fmla="*/ 441282 w 1588391"/>
                <a:gd name="connsiteY23" fmla="*/ 1325360 h 1391539"/>
                <a:gd name="connsiteX24" fmla="*/ 347528 w 1588391"/>
                <a:gd name="connsiteY24" fmla="*/ 1369479 h 1391539"/>
                <a:gd name="connsiteX25" fmla="*/ 358558 w 1588391"/>
                <a:gd name="connsiteY25" fmla="*/ 1242635 h 1391539"/>
                <a:gd name="connsiteX26" fmla="*/ 325468 w 1588391"/>
                <a:gd name="connsiteY26" fmla="*/ 1270210 h 1391539"/>
                <a:gd name="connsiteX27" fmla="*/ 321011 w 1588391"/>
                <a:gd name="connsiteY27" fmla="*/ 1198889 h 1391539"/>
                <a:gd name="connsiteX28" fmla="*/ 264717 w 1588391"/>
                <a:gd name="connsiteY28" fmla="*/ 1246378 h 1391539"/>
                <a:gd name="connsiteX29" fmla="*/ 277262 w 1588391"/>
                <a:gd name="connsiteY29" fmla="*/ 1196202 h 1391539"/>
                <a:gd name="connsiteX30" fmla="*/ 270319 w 1588391"/>
                <a:gd name="connsiteY30" fmla="*/ 1198516 h 1391539"/>
                <a:gd name="connsiteX31" fmla="*/ 270319 w 1588391"/>
                <a:gd name="connsiteY31" fmla="*/ 1185348 h 1391539"/>
                <a:gd name="connsiteX32" fmla="*/ 187508 w 1588391"/>
                <a:gd name="connsiteY32" fmla="*/ 1224318 h 1391539"/>
                <a:gd name="connsiteX33" fmla="*/ 198238 w 1588391"/>
                <a:gd name="connsiteY33" fmla="*/ 1100929 h 1391539"/>
                <a:gd name="connsiteX34" fmla="*/ 191028 w 1588391"/>
                <a:gd name="connsiteY34" fmla="*/ 1103733 h 1391539"/>
                <a:gd name="connsiteX35" fmla="*/ 165448 w 1588391"/>
                <a:gd name="connsiteY35" fmla="*/ 1125049 h 1391539"/>
                <a:gd name="connsiteX36" fmla="*/ 164755 w 1588391"/>
                <a:gd name="connsiteY36" fmla="*/ 1113950 h 1391539"/>
                <a:gd name="connsiteX37" fmla="*/ 160020 w 1588391"/>
                <a:gd name="connsiteY37" fmla="*/ 1115792 h 1391539"/>
                <a:gd name="connsiteX38" fmla="*/ 164618 w 1588391"/>
                <a:gd name="connsiteY38" fmla="*/ 1111765 h 1391539"/>
                <a:gd name="connsiteX39" fmla="*/ 159933 w 1588391"/>
                <a:gd name="connsiteY39" fmla="*/ 1036810 h 1391539"/>
                <a:gd name="connsiteX40" fmla="*/ 110299 w 1588391"/>
                <a:gd name="connsiteY40" fmla="*/ 1053355 h 1391539"/>
                <a:gd name="connsiteX41" fmla="*/ 110299 w 1588391"/>
                <a:gd name="connsiteY41" fmla="*/ 992691 h 1391539"/>
                <a:gd name="connsiteX42" fmla="*/ 82724 w 1588391"/>
                <a:gd name="connsiteY42" fmla="*/ 1003720 h 1391539"/>
                <a:gd name="connsiteX43" fmla="*/ 99269 w 1588391"/>
                <a:gd name="connsiteY43" fmla="*/ 932026 h 1391539"/>
                <a:gd name="connsiteX44" fmla="*/ 0 w 1588391"/>
                <a:gd name="connsiteY44" fmla="*/ 970631 h 1391539"/>
                <a:gd name="connsiteX45" fmla="*/ 976146 w 1588391"/>
                <a:gd name="connsiteY45" fmla="*/ 115814 h 139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88391" h="1391539">
                  <a:moveTo>
                    <a:pt x="1136079" y="0"/>
                  </a:moveTo>
                  <a:lnTo>
                    <a:pt x="1125049" y="49635"/>
                  </a:lnTo>
                  <a:lnTo>
                    <a:pt x="1119534" y="104784"/>
                  </a:lnTo>
                  <a:lnTo>
                    <a:pt x="1174684" y="82724"/>
                  </a:lnTo>
                  <a:lnTo>
                    <a:pt x="1196743" y="126844"/>
                  </a:lnTo>
                  <a:lnTo>
                    <a:pt x="1273953" y="121329"/>
                  </a:lnTo>
                  <a:lnTo>
                    <a:pt x="1283391" y="154363"/>
                  </a:lnTo>
                  <a:lnTo>
                    <a:pt x="1296099" y="145161"/>
                  </a:lnTo>
                  <a:lnTo>
                    <a:pt x="1292816" y="159933"/>
                  </a:lnTo>
                  <a:lnTo>
                    <a:pt x="1329102" y="159933"/>
                  </a:lnTo>
                  <a:lnTo>
                    <a:pt x="1329102" y="215083"/>
                  </a:lnTo>
                  <a:lnTo>
                    <a:pt x="1362192" y="220598"/>
                  </a:lnTo>
                  <a:lnTo>
                    <a:pt x="1356677" y="264717"/>
                  </a:lnTo>
                  <a:lnTo>
                    <a:pt x="1428371" y="264717"/>
                  </a:lnTo>
                  <a:lnTo>
                    <a:pt x="1425558" y="267091"/>
                  </a:lnTo>
                  <a:lnTo>
                    <a:pt x="1433973" y="266490"/>
                  </a:lnTo>
                  <a:lnTo>
                    <a:pt x="1445002" y="305094"/>
                  </a:lnTo>
                  <a:lnTo>
                    <a:pt x="1489122" y="305094"/>
                  </a:lnTo>
                  <a:lnTo>
                    <a:pt x="1489122" y="360244"/>
                  </a:lnTo>
                  <a:lnTo>
                    <a:pt x="1522212" y="365759"/>
                  </a:lnTo>
                  <a:lnTo>
                    <a:pt x="1516697" y="409878"/>
                  </a:lnTo>
                  <a:lnTo>
                    <a:pt x="1588391" y="409878"/>
                  </a:lnTo>
                  <a:lnTo>
                    <a:pt x="424737" y="1391539"/>
                  </a:lnTo>
                  <a:lnTo>
                    <a:pt x="441282" y="1325360"/>
                  </a:lnTo>
                  <a:lnTo>
                    <a:pt x="347528" y="1369479"/>
                  </a:lnTo>
                  <a:lnTo>
                    <a:pt x="358558" y="1242635"/>
                  </a:lnTo>
                  <a:lnTo>
                    <a:pt x="325468" y="1270210"/>
                  </a:lnTo>
                  <a:lnTo>
                    <a:pt x="321011" y="1198889"/>
                  </a:lnTo>
                  <a:lnTo>
                    <a:pt x="264717" y="1246378"/>
                  </a:lnTo>
                  <a:lnTo>
                    <a:pt x="277262" y="1196202"/>
                  </a:lnTo>
                  <a:lnTo>
                    <a:pt x="270319" y="1198516"/>
                  </a:lnTo>
                  <a:lnTo>
                    <a:pt x="270319" y="1185348"/>
                  </a:lnTo>
                  <a:lnTo>
                    <a:pt x="187508" y="1224318"/>
                  </a:lnTo>
                  <a:lnTo>
                    <a:pt x="198238" y="1100929"/>
                  </a:lnTo>
                  <a:lnTo>
                    <a:pt x="191028" y="1103733"/>
                  </a:lnTo>
                  <a:lnTo>
                    <a:pt x="165448" y="1125049"/>
                  </a:lnTo>
                  <a:lnTo>
                    <a:pt x="164755" y="1113950"/>
                  </a:lnTo>
                  <a:lnTo>
                    <a:pt x="160020" y="1115792"/>
                  </a:lnTo>
                  <a:lnTo>
                    <a:pt x="164618" y="1111765"/>
                  </a:lnTo>
                  <a:lnTo>
                    <a:pt x="159933" y="1036810"/>
                  </a:lnTo>
                  <a:lnTo>
                    <a:pt x="110299" y="1053355"/>
                  </a:lnTo>
                  <a:lnTo>
                    <a:pt x="110299" y="992691"/>
                  </a:lnTo>
                  <a:lnTo>
                    <a:pt x="82724" y="1003720"/>
                  </a:lnTo>
                  <a:lnTo>
                    <a:pt x="99269" y="932026"/>
                  </a:lnTo>
                  <a:lnTo>
                    <a:pt x="0" y="970631"/>
                  </a:lnTo>
                  <a:lnTo>
                    <a:pt x="976146" y="115814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1092200" y="1244600"/>
              <a:ext cx="342900" cy="317500"/>
            </a:xfrm>
            <a:custGeom>
              <a:avLst/>
              <a:gdLst>
                <a:gd name="connsiteX0" fmla="*/ 0 w 342900"/>
                <a:gd name="connsiteY0" fmla="*/ 317500 h 317500"/>
                <a:gd name="connsiteX1" fmla="*/ 88900 w 342900"/>
                <a:gd name="connsiteY1" fmla="*/ 0 h 317500"/>
                <a:gd name="connsiteX2" fmla="*/ 342900 w 342900"/>
                <a:gd name="connsiteY2" fmla="*/ 381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7500">
                  <a:moveTo>
                    <a:pt x="0" y="317500"/>
                  </a:moveTo>
                  <a:lnTo>
                    <a:pt x="88900" y="0"/>
                  </a:lnTo>
                  <a:lnTo>
                    <a:pt x="342900" y="38100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09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85</Words>
  <Application>Microsoft Office PowerPoint</Application>
  <PresentationFormat>와이드스크린</PresentationFormat>
  <Paragraphs>33</Paragraphs>
  <Slides>9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나눔손글씨 펜</vt:lpstr>
      <vt:lpstr>맑은 고딕</vt:lpstr>
      <vt:lpstr>야놀자 야체 B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예린</cp:lastModifiedBy>
  <cp:revision>987</cp:revision>
  <dcterms:created xsi:type="dcterms:W3CDTF">2018-08-02T07:05:36Z</dcterms:created>
  <dcterms:modified xsi:type="dcterms:W3CDTF">2019-12-04T11:23:15Z</dcterms:modified>
</cp:coreProperties>
</file>