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1D1D1D"/>
    <a:srgbClr val="1C1C1C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 autoAdjust="0"/>
    <p:restoredTop sz="74911" autoAdjust="0"/>
  </p:normalViewPr>
  <p:slideViewPr>
    <p:cSldViewPr snapToGrid="0">
      <p:cViewPr varScale="1">
        <p:scale>
          <a:sx n="89" d="100"/>
          <a:sy n="89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B66F-3991-4350-9703-EA83EBD756A9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69F67-1FF8-486C-B0C9-88D1DC9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4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브라우저별로 자체 엔진이 있는데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인터프리터 언어로서 클라이언트의 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자에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의해 해석되고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8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4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상대적으로 느린 브라우저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인터프리팅을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대체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인터프리터의 빠른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빠른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방식을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6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코드를 매번 해석하지 않고 실행할 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컴파일을 하면서 해당 코드를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캐싱해버립니다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부분만 컴파일 하고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C++</a:t>
            </a:r>
            <a:r>
              <a:rPr lang="ko-KR" altLang="en-US" dirty="0"/>
              <a:t>보다 빨라질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0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상대적으로 느린 브라우저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인터프리팅을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대체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인터프리터의 빠른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빠른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69F67-1FF8-486C-B0C9-88D1DC9F97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9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9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3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64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3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4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4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F43E01-2A6A-4E79-A1AF-C36808F7A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altLang="ko-KR" sz="6000" dirty="0"/>
              <a:t>JavaScript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sz="4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언어일까</a:t>
            </a:r>
            <a:r>
              <a:rPr lang="en-US" altLang="ko-KR" sz="4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4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BAAE4-DD9E-4E4E-AE4F-C3549077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2019-11-20</a:t>
            </a:r>
          </a:p>
          <a:p>
            <a:pPr algn="l"/>
            <a:r>
              <a:rPr lang="en-US" altLang="ko-KR" dirty="0"/>
              <a:t>GRAM</a:t>
            </a:r>
            <a:r>
              <a:rPr lang="ko-KR" altLang="en-US" dirty="0"/>
              <a:t> </a:t>
            </a:r>
            <a:r>
              <a:rPr lang="en-US" altLang="ko-KR" dirty="0"/>
              <a:t>TALK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4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8896CD-1480-440C-BF60-F8858B27C6D5}"/>
              </a:ext>
            </a:extLst>
          </p:cNvPr>
          <p:cNvGrpSpPr/>
          <p:nvPr/>
        </p:nvGrpSpPr>
        <p:grpSpPr>
          <a:xfrm>
            <a:off x="1002272" y="1763693"/>
            <a:ext cx="3476309" cy="3429241"/>
            <a:chOff x="1542327" y="1763693"/>
            <a:chExt cx="3476309" cy="3429241"/>
          </a:xfrm>
        </p:grpSpPr>
        <p:sp>
          <p:nvSpPr>
            <p:cNvPr id="3" name="제목 1">
              <a:extLst>
                <a:ext uri="{FF2B5EF4-FFF2-40B4-BE49-F238E27FC236}">
                  <a16:creationId xmlns:a16="http://schemas.microsoft.com/office/drawing/2014/main" id="{6C3A3543-1F18-408A-97C3-76DDC7E6A9F9}"/>
                </a:ext>
              </a:extLst>
            </p:cNvPr>
            <p:cNvSpPr txBox="1">
              <a:spLocks/>
            </p:cNvSpPr>
            <p:nvPr/>
          </p:nvSpPr>
          <p:spPr>
            <a:xfrm>
              <a:off x="1542327" y="4252491"/>
              <a:ext cx="3476309" cy="94044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9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Spidermonkey</a:t>
              </a:r>
              <a:br>
                <a:rPr lang="en-US" altLang="ko-KR" sz="3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br>
                <a:rPr lang="en-US" altLang="ko-KR" sz="3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endPara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74" name="Picture 2" descr="Image result for firefox">
              <a:extLst>
                <a:ext uri="{FF2B5EF4-FFF2-40B4-BE49-F238E27FC236}">
                  <a16:creationId xmlns:a16="http://schemas.microsoft.com/office/drawing/2014/main" id="{B97D7ABB-7372-4CD6-BCF0-02676B9BB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082" y="1763693"/>
              <a:ext cx="2488798" cy="2488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206DBB-DD5B-48A3-A5AD-4E9752176EEC}"/>
              </a:ext>
            </a:extLst>
          </p:cNvPr>
          <p:cNvGrpSpPr/>
          <p:nvPr/>
        </p:nvGrpSpPr>
        <p:grpSpPr>
          <a:xfrm>
            <a:off x="4204986" y="1613827"/>
            <a:ext cx="3772116" cy="3303973"/>
            <a:chOff x="4251285" y="1613827"/>
            <a:chExt cx="3772116" cy="3303973"/>
          </a:xfrm>
        </p:grpSpPr>
        <p:pic>
          <p:nvPicPr>
            <p:cNvPr id="3080" name="Picture 8" descr="Related image">
              <a:extLst>
                <a:ext uri="{FF2B5EF4-FFF2-40B4-BE49-F238E27FC236}">
                  <a16:creationId xmlns:a16="http://schemas.microsoft.com/office/drawing/2014/main" id="{D9CFF661-2F0E-486C-82C0-6C51EB7B3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285" y="1613827"/>
              <a:ext cx="3689430" cy="2787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7BC761AA-179F-4C66-8359-0CAA2DFB2EF8}"/>
                </a:ext>
              </a:extLst>
            </p:cNvPr>
            <p:cNvSpPr txBox="1">
              <a:spLocks/>
            </p:cNvSpPr>
            <p:nvPr/>
          </p:nvSpPr>
          <p:spPr>
            <a:xfrm>
              <a:off x="4379330" y="3953603"/>
              <a:ext cx="3644071" cy="96419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9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400" dirty="0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Chakra / </a:t>
              </a:r>
              <a:r>
                <a:rPr lang="en-US" altLang="ko-KR" sz="2400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ChakraCore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A92F6B-4217-4265-9E12-9A880873DD6B}"/>
              </a:ext>
            </a:extLst>
          </p:cNvPr>
          <p:cNvGrpSpPr/>
          <p:nvPr/>
        </p:nvGrpSpPr>
        <p:grpSpPr>
          <a:xfrm>
            <a:off x="7733133" y="2257185"/>
            <a:ext cx="3117884" cy="2935749"/>
            <a:chOff x="7779432" y="2257185"/>
            <a:chExt cx="3117884" cy="2935749"/>
          </a:xfrm>
        </p:grpSpPr>
        <p:pic>
          <p:nvPicPr>
            <p:cNvPr id="3084" name="Picture 12" descr="Image result for Safari logo">
              <a:extLst>
                <a:ext uri="{FF2B5EF4-FFF2-40B4-BE49-F238E27FC236}">
                  <a16:creationId xmlns:a16="http://schemas.microsoft.com/office/drawing/2014/main" id="{986B6939-E5B2-4D32-9D92-D9CE2D2A6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822" y="2257185"/>
              <a:ext cx="1507104" cy="150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F6E3967-9532-4A16-96B9-3E75FAFEB00A}"/>
                </a:ext>
              </a:extLst>
            </p:cNvPr>
            <p:cNvSpPr txBox="1">
              <a:spLocks/>
            </p:cNvSpPr>
            <p:nvPr/>
          </p:nvSpPr>
          <p:spPr>
            <a:xfrm>
              <a:off x="7779432" y="4252491"/>
              <a:ext cx="3117884" cy="94044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9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JavaScriptCore</a:t>
              </a:r>
              <a:br>
                <a:rPr lang="en-US" altLang="ko-KR" sz="3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br>
                <a:rPr lang="en-US" altLang="ko-KR" sz="3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endPara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01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40209F-0CB2-4520-B35F-F548D7ACE55A}"/>
              </a:ext>
            </a:extLst>
          </p:cNvPr>
          <p:cNvSpPr txBox="1">
            <a:spLocks/>
          </p:cNvSpPr>
          <p:nvPr/>
        </p:nvSpPr>
        <p:spPr>
          <a:xfrm>
            <a:off x="1510472" y="4276371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V8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엔진</a:t>
            </a:r>
          </a:p>
        </p:txBody>
      </p:sp>
      <p:pic>
        <p:nvPicPr>
          <p:cNvPr id="2054" name="Picture 6" descr="Image result for chrome logo">
            <a:extLst>
              <a:ext uri="{FF2B5EF4-FFF2-40B4-BE49-F238E27FC236}">
                <a16:creationId xmlns:a16="http://schemas.microsoft.com/office/drawing/2014/main" id="{1D910E89-1537-4B54-A1CA-796DEE0B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75" y="1590546"/>
            <a:ext cx="2812648" cy="2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3387479" y="1530994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2008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엔진 출시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5649120-8510-48F7-8F2B-EF2E53D8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66" y="163203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8EDFA6A-BA20-4ECF-B19A-D220CF991165}"/>
              </a:ext>
            </a:extLst>
          </p:cNvPr>
          <p:cNvSpPr txBox="1">
            <a:spLocks/>
          </p:cNvSpPr>
          <p:nvPr/>
        </p:nvSpPr>
        <p:spPr>
          <a:xfrm>
            <a:off x="3283305" y="2292632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</a:t>
            </a:r>
            <a:r>
              <a:rPr lang="en-US" altLang="ko-KR" sz="3200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z="3200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컴파일러</a:t>
            </a:r>
            <a:endParaRPr lang="en-US" altLang="ko-KR" sz="3200" dirty="0">
              <a:solidFill>
                <a:srgbClr val="F7DF1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8E0E16-64B6-44FD-9F86-3EF8DDD978F4}"/>
              </a:ext>
            </a:extLst>
          </p:cNvPr>
          <p:cNvSpPr txBox="1">
            <a:spLocks/>
          </p:cNvSpPr>
          <p:nvPr/>
        </p:nvSpPr>
        <p:spPr>
          <a:xfrm>
            <a:off x="3387479" y="3299872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인터프리터의 빠른 애플리케이션 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EF4BCF5-2CF4-40C2-9BD6-030B94C8D3B5}"/>
              </a:ext>
            </a:extLst>
          </p:cNvPr>
          <p:cNvSpPr txBox="1">
            <a:spLocks/>
          </p:cNvSpPr>
          <p:nvPr/>
        </p:nvSpPr>
        <p:spPr>
          <a:xfrm>
            <a:off x="3387478" y="4038000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컴파일러의 빠른 실행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52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-468798" y="2171700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Just In Time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6FDA6A-0D8B-4330-A45C-AB2F77824C14}"/>
              </a:ext>
            </a:extLst>
          </p:cNvPr>
          <p:cNvSpPr txBox="1">
            <a:spLocks/>
          </p:cNvSpPr>
          <p:nvPr/>
        </p:nvSpPr>
        <p:spPr>
          <a:xfrm>
            <a:off x="1510472" y="2800350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5400" b="1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2BDD52-1409-4F83-A075-669DCC1FEB94}"/>
              </a:ext>
            </a:extLst>
          </p:cNvPr>
          <p:cNvSpPr txBox="1">
            <a:spLocks/>
          </p:cNvSpPr>
          <p:nvPr/>
        </p:nvSpPr>
        <p:spPr>
          <a:xfrm>
            <a:off x="5667747" y="3936839"/>
            <a:ext cx="6069016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V8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Java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가상머신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5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EC727F8-89E0-46A6-9D5B-66838708B7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650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201AF3F-7B0F-4265-8B32-AC8736F06C8E}"/>
              </a:ext>
            </a:extLst>
          </p:cNvPr>
          <p:cNvSpPr txBox="1">
            <a:spLocks/>
          </p:cNvSpPr>
          <p:nvPr/>
        </p:nvSpPr>
        <p:spPr>
          <a:xfrm>
            <a:off x="673261" y="5232842"/>
            <a:ext cx="10845477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실제 실행하는 시점에</a:t>
            </a:r>
            <a:r>
              <a:rPr lang="en-US" altLang="ko-KR" sz="2400" b="1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실시간에</a:t>
            </a:r>
            <a:r>
              <a:rPr lang="en-US" altLang="ko-KR" sz="2400" b="1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 b="1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기계어로 번역하는 컴파일 기법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4658787" y="2807705"/>
            <a:ext cx="287442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5649120-8510-48F7-8F2B-EF2E53D8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02" y="172185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08E0E16-64B6-44FD-9F86-3EF8DDD978F4}"/>
              </a:ext>
            </a:extLst>
          </p:cNvPr>
          <p:cNvSpPr txBox="1">
            <a:spLocks/>
          </p:cNvSpPr>
          <p:nvPr/>
        </p:nvSpPr>
        <p:spPr>
          <a:xfrm>
            <a:off x="4417626" y="2605391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인터프리터의 속도 개선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1510473" y="2800350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어떤 언어일까요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034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8DB820-9464-4E3B-9119-D7ADD5A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99" y="2800350"/>
            <a:ext cx="7503521" cy="12573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어떤 언어일까요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40AE5-F0B1-4AB2-ADE0-6217D467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64740"/>
            <a:ext cx="2128520" cy="2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4E31-E4AF-49FA-80D7-DD1B79EC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521204"/>
          </a:xfrm>
        </p:spPr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구성하는 요소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6733886-C1F1-4F1F-BC02-101E91EB028E}"/>
              </a:ext>
            </a:extLst>
          </p:cNvPr>
          <p:cNvSpPr txBox="1">
            <a:spLocks/>
          </p:cNvSpPr>
          <p:nvPr/>
        </p:nvSpPr>
        <p:spPr>
          <a:xfrm>
            <a:off x="913795" y="2402746"/>
            <a:ext cx="10353762" cy="15212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페이지의 기본 구조를 담당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DA965B6-6CC1-4F67-8EFB-D9C43F1FA26C}"/>
              </a:ext>
            </a:extLst>
          </p:cNvPr>
          <p:cNvSpPr txBox="1">
            <a:spLocks/>
          </p:cNvSpPr>
          <p:nvPr/>
        </p:nvSpPr>
        <p:spPr>
          <a:xfrm>
            <a:off x="913795" y="3205993"/>
            <a:ext cx="10353762" cy="15212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담당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CC3682-7B5D-4525-95DC-7441A661EB65}"/>
              </a:ext>
            </a:extLst>
          </p:cNvPr>
          <p:cNvSpPr txBox="1">
            <a:spLocks/>
          </p:cNvSpPr>
          <p:nvPr/>
        </p:nvSpPr>
        <p:spPr>
          <a:xfrm>
            <a:off x="924443" y="4120362"/>
            <a:ext cx="10353762" cy="15212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페이지가 동작하는 것 담당</a:t>
            </a:r>
          </a:p>
        </p:txBody>
      </p:sp>
    </p:spTree>
    <p:extLst>
      <p:ext uri="{BB962C8B-B14F-4D97-AF65-F5344CB8AC3E}">
        <p14:creationId xmlns:p14="http://schemas.microsoft.com/office/powerpoint/2010/main" val="13440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86692-4CDC-43E9-A763-31C3EB21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00" y="2800350"/>
            <a:ext cx="3861405" cy="1257300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9308FA-5CEC-4159-8C04-85C220558121}"/>
              </a:ext>
            </a:extLst>
          </p:cNvPr>
          <p:cNvSpPr txBox="1">
            <a:spLocks/>
          </p:cNvSpPr>
          <p:nvPr/>
        </p:nvSpPr>
        <p:spPr>
          <a:xfrm>
            <a:off x="3980102" y="2800350"/>
            <a:ext cx="38614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/>
              <a:t>=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505BF6-7291-4F71-A8D9-52CD7258A5D2}"/>
              </a:ext>
            </a:extLst>
          </p:cNvPr>
          <p:cNvSpPr txBox="1">
            <a:spLocks/>
          </p:cNvSpPr>
          <p:nvPr/>
        </p:nvSpPr>
        <p:spPr>
          <a:xfrm>
            <a:off x="6601382" y="2800350"/>
            <a:ext cx="38614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37A2CD-EA5C-4977-8421-CCA312FFD0E2}"/>
              </a:ext>
            </a:extLst>
          </p:cNvPr>
          <p:cNvCxnSpPr/>
          <p:nvPr/>
        </p:nvCxnSpPr>
        <p:spPr>
          <a:xfrm flipH="1">
            <a:off x="5799045" y="3230880"/>
            <a:ext cx="213360" cy="487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572446-6CC8-4969-A333-B980D734293E}"/>
              </a:ext>
            </a:extLst>
          </p:cNvPr>
          <p:cNvGrpSpPr/>
          <p:nvPr/>
        </p:nvGrpSpPr>
        <p:grpSpPr>
          <a:xfrm>
            <a:off x="408759" y="1414780"/>
            <a:ext cx="5583281" cy="4607304"/>
            <a:chOff x="3304359" y="1485900"/>
            <a:chExt cx="5583281" cy="460730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A3EA07-BFA5-4493-A765-FFB004150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950" y="1485900"/>
              <a:ext cx="3086100" cy="308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86A01E59-269B-4475-86F0-0B06E38DFFF0}"/>
                </a:ext>
              </a:extLst>
            </p:cNvPr>
            <p:cNvSpPr txBox="1">
              <a:spLocks/>
            </p:cNvSpPr>
            <p:nvPr/>
          </p:nvSpPr>
          <p:spPr>
            <a:xfrm>
              <a:off x="3304359" y="4572000"/>
              <a:ext cx="5583281" cy="152120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9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브랜든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아이크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302DE58B-5F8A-42AA-8432-891F5B010274}"/>
              </a:ext>
            </a:extLst>
          </p:cNvPr>
          <p:cNvSpPr txBox="1">
            <a:spLocks/>
          </p:cNvSpPr>
          <p:nvPr/>
        </p:nvSpPr>
        <p:spPr>
          <a:xfrm>
            <a:off x="7010400" y="1455420"/>
            <a:ext cx="2550160" cy="1521204"/>
          </a:xfrm>
          <a:prstGeom prst="rect">
            <a:avLst/>
          </a:prstGeom>
          <a:solidFill>
            <a:srgbClr val="1C1C1C"/>
          </a:solidFill>
          <a:ln>
            <a:solidFill>
              <a:srgbClr val="1D1D1D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Mocha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306D08F-4C74-41A1-B690-0563D2883671}"/>
              </a:ext>
            </a:extLst>
          </p:cNvPr>
          <p:cNvSpPr txBox="1">
            <a:spLocks/>
          </p:cNvSpPr>
          <p:nvPr/>
        </p:nvSpPr>
        <p:spPr>
          <a:xfrm>
            <a:off x="6888480" y="1597660"/>
            <a:ext cx="2550160" cy="1521204"/>
          </a:xfrm>
          <a:prstGeom prst="rect">
            <a:avLst/>
          </a:prstGeom>
          <a:solidFill>
            <a:srgbClr val="1C1C1C"/>
          </a:solidFill>
          <a:ln>
            <a:solidFill>
              <a:srgbClr val="1D1D1D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LiveScript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4E4B477-34BA-4D60-8F0C-B1C5B725CFB1}"/>
              </a:ext>
            </a:extLst>
          </p:cNvPr>
          <p:cNvSpPr txBox="1">
            <a:spLocks/>
          </p:cNvSpPr>
          <p:nvPr/>
        </p:nvSpPr>
        <p:spPr>
          <a:xfrm>
            <a:off x="7010400" y="1619506"/>
            <a:ext cx="2550160" cy="1521204"/>
          </a:xfrm>
          <a:prstGeom prst="rect">
            <a:avLst/>
          </a:prstGeom>
          <a:solidFill>
            <a:srgbClr val="1C1C1C"/>
          </a:solidFill>
          <a:ln>
            <a:solidFill>
              <a:srgbClr val="1D1D1D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85246A-D13F-407C-AA1E-D4079DD9D89B}"/>
              </a:ext>
            </a:extLst>
          </p:cNvPr>
          <p:cNvSpPr txBox="1">
            <a:spLocks/>
          </p:cNvSpPr>
          <p:nvPr/>
        </p:nvSpPr>
        <p:spPr>
          <a:xfrm>
            <a:off x="5852160" y="3750695"/>
            <a:ext cx="4866640" cy="15212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구문이 유사하기도 하고 해서 이름을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명명했다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6465BA-AFD2-466F-BD96-2B87902C60F5}"/>
              </a:ext>
            </a:extLst>
          </p:cNvPr>
          <p:cNvCxnSpPr/>
          <p:nvPr/>
        </p:nvCxnSpPr>
        <p:spPr>
          <a:xfrm>
            <a:off x="5821680" y="4318000"/>
            <a:ext cx="5059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F66D81B-B223-428E-94F0-2F20637C4EC7}"/>
              </a:ext>
            </a:extLst>
          </p:cNvPr>
          <p:cNvCxnSpPr>
            <a:cxnSpLocks/>
          </p:cNvCxnSpPr>
          <p:nvPr/>
        </p:nvCxnSpPr>
        <p:spPr>
          <a:xfrm>
            <a:off x="6096000" y="4663440"/>
            <a:ext cx="4257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A1B26FE-E571-40B5-ABCC-3BFA7626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82BBD3C-A0F4-4AC3-9E99-DDB85FC099E4}"/>
              </a:ext>
            </a:extLst>
          </p:cNvPr>
          <p:cNvSpPr txBox="1">
            <a:spLocks/>
          </p:cNvSpPr>
          <p:nvPr/>
        </p:nvSpPr>
        <p:spPr>
          <a:xfrm>
            <a:off x="1435261" y="2800350"/>
            <a:ext cx="907455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3600" b="1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언어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로서 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클라이언트의 웹 브라우저에 의해 해석되고 실행됩니다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3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CF7B8-7B60-4F9D-A641-DE346D4EE126}"/>
              </a:ext>
            </a:extLst>
          </p:cNvPr>
          <p:cNvSpPr txBox="1">
            <a:spLocks/>
          </p:cNvSpPr>
          <p:nvPr/>
        </p:nvSpPr>
        <p:spPr>
          <a:xfrm>
            <a:off x="6950551" y="2570787"/>
            <a:ext cx="38614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인터프리터언어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1755448" y="2570787"/>
            <a:ext cx="38614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컴파일언어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3B7EEC-9882-4FDD-B799-88176CB56B0B}"/>
              </a:ext>
            </a:extLst>
          </p:cNvPr>
          <p:cNvCxnSpPr/>
          <p:nvPr/>
        </p:nvCxnSpPr>
        <p:spPr>
          <a:xfrm>
            <a:off x="6096000" y="940442"/>
            <a:ext cx="0" cy="4791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7977AD2-D8CA-45EA-A4BB-2BBDABEC46CA}"/>
              </a:ext>
            </a:extLst>
          </p:cNvPr>
          <p:cNvSpPr txBox="1">
            <a:spLocks/>
          </p:cNvSpPr>
          <p:nvPr/>
        </p:nvSpPr>
        <p:spPr>
          <a:xfrm>
            <a:off x="1573772" y="3498691"/>
            <a:ext cx="422475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목적코드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C501D3-B9E4-4BC7-ACC1-269703279D7E}"/>
              </a:ext>
            </a:extLst>
          </p:cNvPr>
          <p:cNvSpPr txBox="1">
            <a:spLocks/>
          </p:cNvSpPr>
          <p:nvPr/>
        </p:nvSpPr>
        <p:spPr>
          <a:xfrm>
            <a:off x="6768875" y="3498691"/>
            <a:ext cx="422475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소스코드를 바로 실행</a:t>
            </a:r>
          </a:p>
        </p:txBody>
      </p:sp>
    </p:spTree>
    <p:extLst>
      <p:ext uri="{BB962C8B-B14F-4D97-AF65-F5344CB8AC3E}">
        <p14:creationId xmlns:p14="http://schemas.microsoft.com/office/powerpoint/2010/main" val="24732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1755448" y="2478188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컴파일을 한다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FA228C0-2396-41AC-B653-9F4CC974C572}"/>
              </a:ext>
            </a:extLst>
          </p:cNvPr>
          <p:cNvSpPr txBox="1">
            <a:spLocks/>
          </p:cNvSpPr>
          <p:nvPr/>
        </p:nvSpPr>
        <p:spPr>
          <a:xfrm>
            <a:off x="1755448" y="3869079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7200" dirty="0">
                <a:solidFill>
                  <a:srgbClr val="F7DF1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??????????</a:t>
            </a:r>
            <a:endParaRPr lang="ko-KR" altLang="en-US" sz="7200" dirty="0">
              <a:solidFill>
                <a:srgbClr val="F7DF1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5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3A843-06C5-4D73-8A7E-46B4219D47D7}"/>
              </a:ext>
            </a:extLst>
          </p:cNvPr>
          <p:cNvSpPr txBox="1">
            <a:spLocks/>
          </p:cNvSpPr>
          <p:nvPr/>
        </p:nvSpPr>
        <p:spPr>
          <a:xfrm>
            <a:off x="1755448" y="2478188"/>
            <a:ext cx="917105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??????????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2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220</Words>
  <Application>Microsoft Office PowerPoint</Application>
  <PresentationFormat>와이드스크린</PresentationFormat>
  <Paragraphs>63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 ExtraBold</vt:lpstr>
      <vt:lpstr>나눔스퀘어 Bold</vt:lpstr>
      <vt:lpstr>맑은 고딕</vt:lpstr>
      <vt:lpstr>Dubai</vt:lpstr>
      <vt:lpstr>Georgia Pro</vt:lpstr>
      <vt:lpstr>Wingdings 2</vt:lpstr>
      <vt:lpstr>SlateVTI</vt:lpstr>
      <vt:lpstr>JavaScript,   어떤 언어일까?</vt:lpstr>
      <vt:lpstr>는 어떤 언어일까요?</vt:lpstr>
      <vt:lpstr>Web을 구성하는 요소</vt:lpstr>
      <vt:lpstr>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JavaScript,   어떤 언어일까?</dc:title>
  <dc:creator>박 예린</dc:creator>
  <cp:lastModifiedBy>박 예린</cp:lastModifiedBy>
  <cp:revision>19</cp:revision>
  <dcterms:created xsi:type="dcterms:W3CDTF">2019-11-20T00:26:39Z</dcterms:created>
  <dcterms:modified xsi:type="dcterms:W3CDTF">2019-11-21T12:10:23Z</dcterms:modified>
</cp:coreProperties>
</file>