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BFF"/>
    <a:srgbClr val="6296CD"/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3AC49-C1F4-B3BF-38CD-092115858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1AD659-52AD-B14E-A49E-C5935E241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3D7AF-7D17-ED0D-677B-A5BBA009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D82A3-687C-BD5B-3D76-D9526D52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8FBBB-589F-C241-398E-4EDF646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0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6B067-213A-5212-E07E-47B10B85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CD4A85-9267-0AA2-3CFF-F25EDB293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D117B-E451-6800-882A-91751D70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5B4E2-4C2D-B488-24C8-3DD3EE40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216D1-778B-C007-FE57-57AA8B6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4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84F9B4-EDDE-3B80-775F-79D333A2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4EFEFE-9464-C2D5-6516-043FDEE0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87AF0-9080-1EA9-464C-D134D22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BEFB3-AB82-BD0D-B98B-A4034143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36793-6CB4-95DF-8C7F-B389270A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7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5CF3A-903D-195F-EACB-19369A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7DD0B-562F-2D35-BD23-572105C4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0ED3-0AD5-6F91-CDCA-5BDFE5B6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4551-50EE-79C6-9D63-91044E24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F754D-4B5C-EA12-82CB-06C731DD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11B3E-9D26-DD46-02C3-D666B667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8F837-3CF8-FC73-BE06-BA1A0280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79CE4-F785-E613-0FDF-53318AFA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C9149-4263-E451-D32F-00537AD8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C518-4C6D-2B94-1861-A4B05149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6CED-5502-4B1A-6049-23184D28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334DB-3312-F968-5AA7-B890E7EB5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33680-A2DB-6A7E-77FC-A150F868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D08C5-DD7F-253F-5D4F-C51F80DA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A9F28-CDB2-74FA-0124-EDB4FA8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CE5E1-34B1-058A-4A07-20A8352C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0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58D3-BA83-A1CC-6E7D-5786EC48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AB0F2-A132-2672-36DE-54DD37C3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1D22C-A00B-56D8-D5D7-155AB397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94A24-FA4A-F0A6-D394-F262D1B4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0AD9C-0010-ACDD-C51B-8B807FD9A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DF83-7CD2-2C25-B124-A1B0FC6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A6E8C-FD3A-57B4-907E-B13682B4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10C9EF-12F5-7514-B2EC-6FE33A1F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4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A5D3-ED34-8C4F-CFD2-9148E46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22F47-F33F-4B72-E196-CD334C62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D8022-4ECA-F997-D3B7-E5C7DAEF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2C07BA-F5C2-6A03-7B2A-92F02862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7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D5A67-BD1E-39D7-510C-0F8AA2A8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8F044-BB7C-CE94-B8F9-DF8B6608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D5C4D8-4004-3669-D4E4-1540679F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88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5AB7-5A34-B173-3030-D6DB1CC0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B8DBC-D9BB-E448-0ACF-6B3C4C38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90817B-CFAD-8D03-8FD8-326224B7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F0EAA-9F46-C00F-FE50-8F3A3AE6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D5A5-9BE4-4CA7-8534-2A908100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9176C-B06A-1077-4ACD-3631D228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E792D-019A-5ADA-27FD-2D91761B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38B54-EFCA-DE86-1CC0-E51B472D3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AE758-8612-DE3E-B972-D3A8D0C2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DEF80D-DC00-39B8-F7D9-EE2247E3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CC8D-73A9-CF8C-DEB7-B566587D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0273E0-A04E-F06A-BF6D-3B14EFE3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2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A4D86B-A310-4030-1DC9-FE55BFC3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A307A-6D91-DD26-197C-01E35727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F019E-CFC2-B470-E5E8-64A3D48AC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7AB28-CAF4-4AE9-8B73-F7C761F1B0AE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DCBCA-7211-E5E0-F256-437DD2E6E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24925-20AC-9EB9-4332-8981E199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B9C61-E30B-4994-9845-D6B0874DF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31ED-88A0-4CE1-E226-76DCB9A19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3D9BC-B8C9-E176-8ADF-6E7757743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DC8B7-DFDF-0099-8891-EB946A5F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52F6F1-B4B0-0BCA-B80B-EDF2E1238BCC}"/>
              </a:ext>
            </a:extLst>
          </p:cNvPr>
          <p:cNvSpPr/>
          <p:nvPr/>
        </p:nvSpPr>
        <p:spPr>
          <a:xfrm>
            <a:off x="3164305" y="372979"/>
            <a:ext cx="2081463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개인 소비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657EC0-10CF-C7DC-A8DD-A0A8480078B6}"/>
              </a:ext>
            </a:extLst>
          </p:cNvPr>
          <p:cNvSpPr/>
          <p:nvPr/>
        </p:nvSpPr>
        <p:spPr>
          <a:xfrm>
            <a:off x="5743073" y="372979"/>
            <a:ext cx="3286627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대시보드       업로드  </a:t>
            </a:r>
            <a:r>
              <a:rPr lang="en-US" altLang="ko-KR" sz="1050" b="1" dirty="0">
                <a:solidFill>
                  <a:schemeClr val="tx1"/>
                </a:solidFill>
              </a:rPr>
              <a:t>     </a:t>
            </a:r>
            <a:r>
              <a:rPr lang="ko-KR" altLang="en-US" sz="1050" b="1" dirty="0">
                <a:solidFill>
                  <a:schemeClr val="tx1"/>
                </a:solidFill>
              </a:rPr>
              <a:t>내 계정      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85AA7E-1EA7-B02C-041E-19F83EF118C1}"/>
              </a:ext>
            </a:extLst>
          </p:cNvPr>
          <p:cNvSpPr/>
          <p:nvPr/>
        </p:nvSpPr>
        <p:spPr>
          <a:xfrm>
            <a:off x="3402931" y="1401679"/>
            <a:ext cx="1096879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총 지출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1C4E77-9C6C-7D18-BBF3-581F3BEE5F53}"/>
              </a:ext>
            </a:extLst>
          </p:cNvPr>
          <p:cNvSpPr/>
          <p:nvPr/>
        </p:nvSpPr>
        <p:spPr>
          <a:xfrm>
            <a:off x="5235741" y="1395663"/>
            <a:ext cx="1096879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최다 지출 항목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86498F-BC68-2067-660F-D684BF8C76D8}"/>
              </a:ext>
            </a:extLst>
          </p:cNvPr>
          <p:cNvSpPr/>
          <p:nvPr/>
        </p:nvSpPr>
        <p:spPr>
          <a:xfrm>
            <a:off x="3402930" y="2851484"/>
            <a:ext cx="2823412" cy="270710"/>
          </a:xfrm>
          <a:prstGeom prst="rect">
            <a:avLst/>
          </a:prstGeom>
          <a:solidFill>
            <a:srgbClr val="F8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파일을 옮기거나</a:t>
            </a:r>
            <a:r>
              <a:rPr lang="en-US" altLang="ko-KR" sz="1050" dirty="0">
                <a:solidFill>
                  <a:schemeClr val="tx1"/>
                </a:solidFill>
              </a:rPr>
              <a:t>,</a:t>
            </a:r>
            <a:r>
              <a:rPr lang="ko-KR" altLang="en-US" sz="1050" dirty="0">
                <a:solidFill>
                  <a:schemeClr val="tx1"/>
                </a:solidFill>
              </a:rPr>
              <a:t> 클릭하여 선택하세요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295A6F-1743-5330-34B9-BF187D2EFB82}"/>
              </a:ext>
            </a:extLst>
          </p:cNvPr>
          <p:cNvSpPr/>
          <p:nvPr/>
        </p:nvSpPr>
        <p:spPr>
          <a:xfrm>
            <a:off x="3711742" y="2372810"/>
            <a:ext cx="2310063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소비 내역 업로드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1DA5D-094C-658F-F082-FB68AF6CCD1A}"/>
              </a:ext>
            </a:extLst>
          </p:cNvPr>
          <p:cNvSpPr/>
          <p:nvPr/>
        </p:nvSpPr>
        <p:spPr>
          <a:xfrm>
            <a:off x="6803858" y="1030288"/>
            <a:ext cx="2137611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카테고리별 지출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03D2D0-3956-92FD-37A9-14BACD0BF613}"/>
              </a:ext>
            </a:extLst>
          </p:cNvPr>
          <p:cNvSpPr/>
          <p:nvPr/>
        </p:nvSpPr>
        <p:spPr>
          <a:xfrm>
            <a:off x="6803858" y="3665203"/>
            <a:ext cx="2137611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월별 지출 추이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08092-5564-88D1-E00B-7D9F51146E25}"/>
              </a:ext>
            </a:extLst>
          </p:cNvPr>
          <p:cNvSpPr/>
          <p:nvPr/>
        </p:nvSpPr>
        <p:spPr>
          <a:xfrm>
            <a:off x="6749716" y="4988677"/>
            <a:ext cx="2137611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요일별 지출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7F7887-E0BA-2705-7641-A6B32C5C2DEB}"/>
              </a:ext>
            </a:extLst>
          </p:cNvPr>
          <p:cNvSpPr/>
          <p:nvPr/>
        </p:nvSpPr>
        <p:spPr>
          <a:xfrm>
            <a:off x="3354805" y="3330158"/>
            <a:ext cx="2977815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날짜            설명                         금액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25B17F-0673-1338-F135-FC5C8EEC4192}"/>
              </a:ext>
            </a:extLst>
          </p:cNvPr>
          <p:cNvSpPr/>
          <p:nvPr/>
        </p:nvSpPr>
        <p:spPr>
          <a:xfrm>
            <a:off x="4093745" y="3651584"/>
            <a:ext cx="812130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 식료품점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FA28CE-324E-C3CF-EFBC-4FB1D887C190}"/>
              </a:ext>
            </a:extLst>
          </p:cNvPr>
          <p:cNvSpPr/>
          <p:nvPr/>
        </p:nvSpPr>
        <p:spPr>
          <a:xfrm>
            <a:off x="7972772" y="2773364"/>
            <a:ext cx="523374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교통비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3116F6-8216-2D26-B77C-FCA65E956697}"/>
              </a:ext>
            </a:extLst>
          </p:cNvPr>
          <p:cNvSpPr/>
          <p:nvPr/>
        </p:nvSpPr>
        <p:spPr>
          <a:xfrm>
            <a:off x="4144180" y="4125228"/>
            <a:ext cx="1340912" cy="270710"/>
          </a:xfrm>
          <a:prstGeom prst="rect">
            <a:avLst/>
          </a:prstGeom>
          <a:solidFill>
            <a:srgbClr val="629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업로드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FFBD01-BDCF-8438-6179-496A654CA130}"/>
              </a:ext>
            </a:extLst>
          </p:cNvPr>
          <p:cNvSpPr/>
          <p:nvPr/>
        </p:nvSpPr>
        <p:spPr>
          <a:xfrm>
            <a:off x="3232354" y="5441457"/>
            <a:ext cx="3100266" cy="367205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이번 달의 식비가 개인 월 평균보다 높습니다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05758E-757B-3F39-0197-A968263589A0}"/>
              </a:ext>
            </a:extLst>
          </p:cNvPr>
          <p:cNvSpPr/>
          <p:nvPr/>
        </p:nvSpPr>
        <p:spPr>
          <a:xfrm>
            <a:off x="6850915" y="5929538"/>
            <a:ext cx="1982944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이번 주 가장 많이 지출한 날은 금요일입니다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D3ED9E-8B2A-2092-1283-3E1550D7ECFE}"/>
              </a:ext>
            </a:extLst>
          </p:cNvPr>
          <p:cNvSpPr/>
          <p:nvPr/>
        </p:nvSpPr>
        <p:spPr>
          <a:xfrm>
            <a:off x="3248461" y="4845708"/>
            <a:ext cx="1534026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예산 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2A7344-819A-FCE3-E21E-6E2E322DB93C}"/>
              </a:ext>
            </a:extLst>
          </p:cNvPr>
          <p:cNvSpPr/>
          <p:nvPr/>
        </p:nvSpPr>
        <p:spPr>
          <a:xfrm>
            <a:off x="3164305" y="3651584"/>
            <a:ext cx="892189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2025/04/28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6E2C312-B7AC-04FF-2B0A-A91B54D5B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15" y="5265525"/>
            <a:ext cx="2060277" cy="64230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95C6CE-9DB0-73D2-6F44-D8795ACFB811}"/>
              </a:ext>
            </a:extLst>
          </p:cNvPr>
          <p:cNvSpPr/>
          <p:nvPr/>
        </p:nvSpPr>
        <p:spPr>
          <a:xfrm>
            <a:off x="7088428" y="3003466"/>
            <a:ext cx="378865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쇼핑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59DD88-DFE6-E7E8-DA1D-462E35D2630F}"/>
              </a:ext>
            </a:extLst>
          </p:cNvPr>
          <p:cNvSpPr/>
          <p:nvPr/>
        </p:nvSpPr>
        <p:spPr>
          <a:xfrm>
            <a:off x="7933016" y="2790846"/>
            <a:ext cx="523374" cy="27071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교통비</a:t>
            </a:r>
          </a:p>
        </p:txBody>
      </p:sp>
    </p:spTree>
    <p:extLst>
      <p:ext uri="{BB962C8B-B14F-4D97-AF65-F5344CB8AC3E}">
        <p14:creationId xmlns:p14="http://schemas.microsoft.com/office/powerpoint/2010/main" val="170649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RAND</dc:creator>
  <cp:lastModifiedBy>G RAND</cp:lastModifiedBy>
  <cp:revision>1</cp:revision>
  <dcterms:created xsi:type="dcterms:W3CDTF">2025-03-31T14:55:57Z</dcterms:created>
  <dcterms:modified xsi:type="dcterms:W3CDTF">2025-04-02T07:16:19Z</dcterms:modified>
</cp:coreProperties>
</file>