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3C6DD-6F87-43FA-AD14-F902ED2B02F0}" v="229" dt="2023-04-25T19:11:15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 descr="Obraz zawierający budynek, ziemia, na wolnym powietrzu, powóz&#10;&#10;Opis wygenerowany automatycznie">
            <a:extLst>
              <a:ext uri="{FF2B5EF4-FFF2-40B4-BE49-F238E27FC236}">
                <a16:creationId xmlns:a16="http://schemas.microsoft.com/office/drawing/2014/main" id="{090BA32C-CF5D-E361-1D5F-2D718D9D1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40" t="9091" r="2842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88334" y="1290451"/>
            <a:ext cx="4023360" cy="2699869"/>
          </a:xfrm>
        </p:spPr>
        <p:txBody>
          <a:bodyPr anchor="b">
            <a:normAutofit/>
          </a:bodyPr>
          <a:lstStyle/>
          <a:p>
            <a:pPr algn="l"/>
            <a:r>
              <a:rPr lang="pl-PL" sz="7200" dirty="0">
                <a:cs typeface="Calibri Light"/>
              </a:rPr>
              <a:t>Wiedeń</a:t>
            </a:r>
            <a:endParaRPr lang="pl-PL" sz="72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pl-PL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37F660B-01D7-0A03-4C30-B9E7163E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l-PL">
                <a:solidFill>
                  <a:schemeClr val="bg1"/>
                </a:solidFill>
                <a:latin typeface="Arial"/>
                <a:cs typeface="Arial"/>
              </a:rPr>
              <a:t>Wiedeń</a:t>
            </a:r>
            <a:endParaRPr lang="pl-PL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2CD033-5014-16CC-6457-84A9EE02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2600">
                <a:solidFill>
                  <a:schemeClr val="bg1"/>
                </a:solidFill>
                <a:latin typeface="Arial"/>
                <a:cs typeface="Arial"/>
              </a:rPr>
              <a:t> stolica i największe miasto w Austrii położone w północno-wschodniej części kraju</a:t>
            </a:r>
            <a:endParaRPr lang="pl-PL" sz="2600">
              <a:solidFill>
                <a:schemeClr val="bg1"/>
              </a:solidFill>
            </a:endParaRPr>
          </a:p>
          <a:p>
            <a:r>
              <a:rPr lang="pl-PL" sz="2600">
                <a:solidFill>
                  <a:schemeClr val="bg1"/>
                </a:solidFill>
                <a:ea typeface="+mn-lt"/>
                <a:cs typeface="+mn-lt"/>
              </a:rPr>
              <a:t>Założony około 500 p.n.e., Wiedeń był pierwotnie celtycką osadą.</a:t>
            </a:r>
          </a:p>
          <a:p>
            <a:endParaRPr lang="pl-PL" sz="2600">
              <a:solidFill>
                <a:schemeClr val="bg1"/>
              </a:solidFill>
              <a:latin typeface="Calibri"/>
              <a:cs typeface="Calibri"/>
            </a:endParaRPr>
          </a:p>
          <a:p>
            <a:r>
              <a:rPr lang="pl-PL" sz="2600">
                <a:solidFill>
                  <a:schemeClr val="bg1"/>
                </a:solidFill>
                <a:latin typeface="Arial"/>
                <a:cs typeface="Arial"/>
              </a:rPr>
              <a:t>Liczba ludności: 1,897 miliona (2019)</a:t>
            </a:r>
          </a:p>
          <a:p>
            <a:r>
              <a:rPr lang="pl-PL" sz="2600">
                <a:solidFill>
                  <a:schemeClr val="bg1"/>
                </a:solidFill>
                <a:latin typeface="Arial"/>
                <a:cs typeface="Arial"/>
              </a:rPr>
              <a:t>Powierzchnia: 414,6 km²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76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Iglice katedry o zmierzchu">
            <a:extLst>
              <a:ext uri="{FF2B5EF4-FFF2-40B4-BE49-F238E27FC236}">
                <a16:creationId xmlns:a16="http://schemas.microsoft.com/office/drawing/2014/main" id="{B77D7F7F-F132-D322-89A3-3A9D24AAAE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0" r="23418" b="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0845D16-D102-4C53-CB52-04F0E6A9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Atrakcję we Wiedniu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308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Rośliny w kształcie okrągłym">
            <a:extLst>
              <a:ext uri="{FF2B5EF4-FFF2-40B4-BE49-F238E27FC236}">
                <a16:creationId xmlns:a16="http://schemas.microsoft.com/office/drawing/2014/main" id="{22676E84-2964-A33B-7AEC-A26DC050F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" t="570" r="15847" b="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FDD872-5268-E71F-845A-79E317A0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Pałac i ogrody Schönbrunn</a:t>
            </a:r>
          </a:p>
          <a:p>
            <a:endParaRPr lang="en-US" sz="4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Obraz 7" descr="Obraz zawierający niebo, na wolnym powietrzu, droga, autostrada&#10;&#10;Opis wygenerowany automatycznie">
            <a:extLst>
              <a:ext uri="{FF2B5EF4-FFF2-40B4-BE49-F238E27FC236}">
                <a16:creationId xmlns:a16="http://schemas.microsoft.com/office/drawing/2014/main" id="{1AFA931C-2586-6F72-1BF9-447B47CD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53" y="1078006"/>
            <a:ext cx="6048935" cy="454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88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 descr="Obraz zawierający niebo, na wolnym powietrzu, miejsce modłów, kościół&#10;&#10;Opis wygenerowany automatycznie">
            <a:extLst>
              <a:ext uri="{FF2B5EF4-FFF2-40B4-BE49-F238E27FC236}">
                <a16:creationId xmlns:a16="http://schemas.microsoft.com/office/drawing/2014/main" id="{2EB30E7A-0A8C-16AD-C097-C17B59498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0062" b="1134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7A35095-9AED-82E5-AC18-516BC700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l-PL" sz="5000">
                <a:ea typeface="+mj-lt"/>
                <a:cs typeface="+mj-lt"/>
              </a:rPr>
              <a:t>Katedra św. Szczepana</a:t>
            </a:r>
            <a:endParaRPr lang="pl-PL" sz="5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E232C7-CB47-DC50-849C-324C5F00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90321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467ED71-CB8F-65EE-07F2-E1A44F541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406" y="2571840"/>
            <a:ext cx="4391024" cy="1323439"/>
          </a:xfrm>
        </p:spPr>
        <p:txBody>
          <a:bodyPr anchor="t">
            <a:normAutofit/>
          </a:bodyPr>
          <a:lstStyle/>
          <a:p>
            <a:r>
              <a:rPr lang="pl-PL" sz="6600" dirty="0">
                <a:solidFill>
                  <a:schemeClr val="bg1"/>
                </a:solidFill>
              </a:rPr>
              <a:t>Belweder</a:t>
            </a:r>
          </a:p>
          <a:p>
            <a:endParaRPr lang="pl-PL" sz="40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ADECA1-BA43-DB8A-1113-40E6996A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Obraz 4" descr="Obraz zawierający ziemia, niebo, na wolnym powietrzu, kamień&#10;&#10;Opis wygenerowany automatycznie">
            <a:extLst>
              <a:ext uri="{FF2B5EF4-FFF2-40B4-BE49-F238E27FC236}">
                <a16:creationId xmlns:a16="http://schemas.microsoft.com/office/drawing/2014/main" id="{DF3A5D67-DC9A-552C-DED0-0CD1950A8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84" r="16790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66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F6C271-5552-56BD-959D-03ECC203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2133029"/>
            <a:ext cx="5217172" cy="1158857"/>
          </a:xfrm>
        </p:spPr>
        <p:txBody>
          <a:bodyPr anchor="b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Kanał Dunajski</a:t>
            </a:r>
          </a:p>
          <a:p>
            <a:endParaRPr lang="pl-PL">
              <a:solidFill>
                <a:schemeClr val="bg1"/>
              </a:solidFill>
              <a:cs typeface="Calibri Light"/>
            </a:endParaRPr>
          </a:p>
        </p:txBody>
      </p:sp>
      <p:grpSp>
        <p:nvGrpSpPr>
          <p:cNvPr id="384" name="Group 30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32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3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A3881F-143B-0033-200B-764E9B19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5" name="Group 34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36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7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" name="Obraz 4" descr="Obraz zawierający woda, na wolnym powietrzu, niebo, natura&#10;&#10;Opis wygenerowany automatycznie">
            <a:extLst>
              <a:ext uri="{FF2B5EF4-FFF2-40B4-BE49-F238E27FC236}">
                <a16:creationId xmlns:a16="http://schemas.microsoft.com/office/drawing/2014/main" id="{A103D4B9-0F36-D4F6-1C30-B7E80CC6C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71" r="18352" b="1"/>
          <a:stretch/>
        </p:blipFill>
        <p:spPr>
          <a:xfrm>
            <a:off x="7253021" y="1820334"/>
            <a:ext cx="3555043" cy="321733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44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5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629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10" descr="Obraz zawierający na wolnym powietrzu, niebo, duże&#10;&#10;Opis wygenerowany automatycznie">
            <a:extLst>
              <a:ext uri="{FF2B5EF4-FFF2-40B4-BE49-F238E27FC236}">
                <a16:creationId xmlns:a16="http://schemas.microsoft.com/office/drawing/2014/main" id="{C0B990F0-0A3D-B428-F56A-F5900785D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45" t="9091" r="2222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0F76DEA-9764-9153-A745-0B47ECE9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800"/>
          </a:p>
          <a:p>
            <a:r>
              <a:rPr lang="en-US" sz="4800"/>
              <a:t>Ratusz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503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572D873-2209-08EA-795D-353747BB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                                  Koniec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C1DD09-9B19-21C7-A060-11D09226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Dziękuję za uwagę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88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Motyw pakietu Office</vt:lpstr>
      <vt:lpstr>Wiedeń</vt:lpstr>
      <vt:lpstr>Wiedeń</vt:lpstr>
      <vt:lpstr>Atrakcję we Wiedniu</vt:lpstr>
      <vt:lpstr>Pałac i ogrody Schönbrunn </vt:lpstr>
      <vt:lpstr>Katedra św. Szczepana</vt:lpstr>
      <vt:lpstr>Belweder </vt:lpstr>
      <vt:lpstr>Kanał Dunajski </vt:lpstr>
      <vt:lpstr> Ratusz</vt:lpstr>
      <vt:lpstr>                                   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/>
  <cp:revision>121</cp:revision>
  <dcterms:created xsi:type="dcterms:W3CDTF">2023-04-25T18:35:32Z</dcterms:created>
  <dcterms:modified xsi:type="dcterms:W3CDTF">2023-04-25T19:13:15Z</dcterms:modified>
</cp:coreProperties>
</file>