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9" r:id="rId4"/>
    <p:sldId id="261" r:id="rId5"/>
    <p:sldId id="266" r:id="rId6"/>
    <p:sldId id="267" r:id="rId7"/>
    <p:sldId id="268" r:id="rId8"/>
    <p:sldId id="269" r:id="rId9"/>
    <p:sldId id="265" r:id="rId10"/>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3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C57ACD7-E4B7-46A7-8A88-9F38966AD6F8}" type="datetimeFigureOut">
              <a:rPr lang="id-ID" smtClean="0"/>
              <a:t>01/06/2014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CEAF78E-35E6-43F3-B0C6-C8D3A287FEE0}" type="slidenum">
              <a:rPr lang="id-ID" smtClean="0"/>
              <a:t>‹#›</a:t>
            </a:fld>
            <a:endParaRPr lang="id-ID"/>
          </a:p>
        </p:txBody>
      </p:sp>
    </p:spTree>
    <p:extLst>
      <p:ext uri="{BB962C8B-B14F-4D97-AF65-F5344CB8AC3E}">
        <p14:creationId xmlns:p14="http://schemas.microsoft.com/office/powerpoint/2010/main" val="950049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57ACD7-E4B7-46A7-8A88-9F38966AD6F8}" type="datetimeFigureOut">
              <a:rPr lang="id-ID" smtClean="0"/>
              <a:t>01/06/2014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CEAF78E-35E6-43F3-B0C6-C8D3A287FEE0}" type="slidenum">
              <a:rPr lang="id-ID" smtClean="0"/>
              <a:t>‹#›</a:t>
            </a:fld>
            <a:endParaRPr lang="id-ID"/>
          </a:p>
        </p:txBody>
      </p:sp>
    </p:spTree>
    <p:extLst>
      <p:ext uri="{BB962C8B-B14F-4D97-AF65-F5344CB8AC3E}">
        <p14:creationId xmlns:p14="http://schemas.microsoft.com/office/powerpoint/2010/main" val="3155971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57ACD7-E4B7-46A7-8A88-9F38966AD6F8}" type="datetimeFigureOut">
              <a:rPr lang="id-ID" smtClean="0"/>
              <a:t>01/06/2014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CEAF78E-35E6-43F3-B0C6-C8D3A287FEE0}" type="slidenum">
              <a:rPr lang="id-ID" smtClean="0"/>
              <a:t>‹#›</a:t>
            </a:fld>
            <a:endParaRPr lang="id-ID"/>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96022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57ACD7-E4B7-46A7-8A88-9F38966AD6F8}" type="datetimeFigureOut">
              <a:rPr lang="id-ID" smtClean="0"/>
              <a:t>01/06/2014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CEAF78E-35E6-43F3-B0C6-C8D3A287FEE0}" type="slidenum">
              <a:rPr lang="id-ID" smtClean="0"/>
              <a:t>‹#›</a:t>
            </a:fld>
            <a:endParaRPr lang="id-ID"/>
          </a:p>
        </p:txBody>
      </p:sp>
    </p:spTree>
    <p:extLst>
      <p:ext uri="{BB962C8B-B14F-4D97-AF65-F5344CB8AC3E}">
        <p14:creationId xmlns:p14="http://schemas.microsoft.com/office/powerpoint/2010/main" val="903819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57ACD7-E4B7-46A7-8A88-9F38966AD6F8}" type="datetimeFigureOut">
              <a:rPr lang="id-ID" smtClean="0"/>
              <a:t>01/06/2014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CEAF78E-35E6-43F3-B0C6-C8D3A287FEE0}" type="slidenum">
              <a:rPr lang="id-ID" smtClean="0"/>
              <a:t>‹#›</a:t>
            </a:fld>
            <a:endParaRPr lang="id-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45523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57ACD7-E4B7-46A7-8A88-9F38966AD6F8}" type="datetimeFigureOut">
              <a:rPr lang="id-ID" smtClean="0"/>
              <a:t>01/06/2014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CEAF78E-35E6-43F3-B0C6-C8D3A287FEE0}" type="slidenum">
              <a:rPr lang="id-ID" smtClean="0"/>
              <a:t>‹#›</a:t>
            </a:fld>
            <a:endParaRPr lang="id-ID"/>
          </a:p>
        </p:txBody>
      </p:sp>
    </p:spTree>
    <p:extLst>
      <p:ext uri="{BB962C8B-B14F-4D97-AF65-F5344CB8AC3E}">
        <p14:creationId xmlns:p14="http://schemas.microsoft.com/office/powerpoint/2010/main" val="2521121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57ACD7-E4B7-46A7-8A88-9F38966AD6F8}" type="datetimeFigureOut">
              <a:rPr lang="id-ID" smtClean="0"/>
              <a:t>01/06/2014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CEAF78E-35E6-43F3-B0C6-C8D3A287FEE0}" type="slidenum">
              <a:rPr lang="id-ID" smtClean="0"/>
              <a:t>‹#›</a:t>
            </a:fld>
            <a:endParaRPr lang="id-ID"/>
          </a:p>
        </p:txBody>
      </p:sp>
    </p:spTree>
    <p:extLst>
      <p:ext uri="{BB962C8B-B14F-4D97-AF65-F5344CB8AC3E}">
        <p14:creationId xmlns:p14="http://schemas.microsoft.com/office/powerpoint/2010/main" val="3171883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57ACD7-E4B7-46A7-8A88-9F38966AD6F8}" type="datetimeFigureOut">
              <a:rPr lang="id-ID" smtClean="0"/>
              <a:t>01/06/2014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CEAF78E-35E6-43F3-B0C6-C8D3A287FEE0}" type="slidenum">
              <a:rPr lang="id-ID" smtClean="0"/>
              <a:t>‹#›</a:t>
            </a:fld>
            <a:endParaRPr lang="id-ID"/>
          </a:p>
        </p:txBody>
      </p:sp>
    </p:spTree>
    <p:extLst>
      <p:ext uri="{BB962C8B-B14F-4D97-AF65-F5344CB8AC3E}">
        <p14:creationId xmlns:p14="http://schemas.microsoft.com/office/powerpoint/2010/main" val="3660452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57ACD7-E4B7-46A7-8A88-9F38966AD6F8}" type="datetimeFigureOut">
              <a:rPr lang="id-ID" smtClean="0"/>
              <a:t>01/06/2014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CEAF78E-35E6-43F3-B0C6-C8D3A287FEE0}" type="slidenum">
              <a:rPr lang="id-ID" smtClean="0"/>
              <a:t>‹#›</a:t>
            </a:fld>
            <a:endParaRPr lang="id-ID"/>
          </a:p>
        </p:txBody>
      </p:sp>
    </p:spTree>
    <p:extLst>
      <p:ext uri="{BB962C8B-B14F-4D97-AF65-F5344CB8AC3E}">
        <p14:creationId xmlns:p14="http://schemas.microsoft.com/office/powerpoint/2010/main" val="3109338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57ACD7-E4B7-46A7-8A88-9F38966AD6F8}" type="datetimeFigureOut">
              <a:rPr lang="id-ID" smtClean="0"/>
              <a:t>01/06/2014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CEAF78E-35E6-43F3-B0C6-C8D3A287FEE0}" type="slidenum">
              <a:rPr lang="id-ID" smtClean="0"/>
              <a:t>‹#›</a:t>
            </a:fld>
            <a:endParaRPr lang="id-ID"/>
          </a:p>
        </p:txBody>
      </p:sp>
    </p:spTree>
    <p:extLst>
      <p:ext uri="{BB962C8B-B14F-4D97-AF65-F5344CB8AC3E}">
        <p14:creationId xmlns:p14="http://schemas.microsoft.com/office/powerpoint/2010/main" val="1985582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C57ACD7-E4B7-46A7-8A88-9F38966AD6F8}" type="datetimeFigureOut">
              <a:rPr lang="id-ID" smtClean="0"/>
              <a:t>01/06/2014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CEAF78E-35E6-43F3-B0C6-C8D3A287FEE0}" type="slidenum">
              <a:rPr lang="id-ID" smtClean="0"/>
              <a:t>‹#›</a:t>
            </a:fld>
            <a:endParaRPr lang="id-ID"/>
          </a:p>
        </p:txBody>
      </p:sp>
    </p:spTree>
    <p:extLst>
      <p:ext uri="{BB962C8B-B14F-4D97-AF65-F5344CB8AC3E}">
        <p14:creationId xmlns:p14="http://schemas.microsoft.com/office/powerpoint/2010/main" val="3822732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C57ACD7-E4B7-46A7-8A88-9F38966AD6F8}" type="datetimeFigureOut">
              <a:rPr lang="id-ID" smtClean="0"/>
              <a:t>01/06/2014</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CEAF78E-35E6-43F3-B0C6-C8D3A287FEE0}" type="slidenum">
              <a:rPr lang="id-ID" smtClean="0"/>
              <a:t>‹#›</a:t>
            </a:fld>
            <a:endParaRPr lang="id-ID"/>
          </a:p>
        </p:txBody>
      </p:sp>
    </p:spTree>
    <p:extLst>
      <p:ext uri="{BB962C8B-B14F-4D97-AF65-F5344CB8AC3E}">
        <p14:creationId xmlns:p14="http://schemas.microsoft.com/office/powerpoint/2010/main" val="448332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C57ACD7-E4B7-46A7-8A88-9F38966AD6F8}" type="datetimeFigureOut">
              <a:rPr lang="id-ID" smtClean="0"/>
              <a:t>01/06/2014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CEAF78E-35E6-43F3-B0C6-C8D3A287FEE0}" type="slidenum">
              <a:rPr lang="id-ID" smtClean="0"/>
              <a:t>‹#›</a:t>
            </a:fld>
            <a:endParaRPr lang="id-ID"/>
          </a:p>
        </p:txBody>
      </p:sp>
    </p:spTree>
    <p:extLst>
      <p:ext uri="{BB962C8B-B14F-4D97-AF65-F5344CB8AC3E}">
        <p14:creationId xmlns:p14="http://schemas.microsoft.com/office/powerpoint/2010/main" val="158695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57ACD7-E4B7-46A7-8A88-9F38966AD6F8}" type="datetimeFigureOut">
              <a:rPr lang="id-ID" smtClean="0"/>
              <a:t>01/06/2014</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CEAF78E-35E6-43F3-B0C6-C8D3A287FEE0}" type="slidenum">
              <a:rPr lang="id-ID" smtClean="0"/>
              <a:t>‹#›</a:t>
            </a:fld>
            <a:endParaRPr lang="id-ID"/>
          </a:p>
        </p:txBody>
      </p:sp>
    </p:spTree>
    <p:extLst>
      <p:ext uri="{BB962C8B-B14F-4D97-AF65-F5344CB8AC3E}">
        <p14:creationId xmlns:p14="http://schemas.microsoft.com/office/powerpoint/2010/main" val="120829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57ACD7-E4B7-46A7-8A88-9F38966AD6F8}" type="datetimeFigureOut">
              <a:rPr lang="id-ID" smtClean="0"/>
              <a:t>01/06/2014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CEAF78E-35E6-43F3-B0C6-C8D3A287FEE0}" type="slidenum">
              <a:rPr lang="id-ID" smtClean="0"/>
              <a:t>‹#›</a:t>
            </a:fld>
            <a:endParaRPr lang="id-ID"/>
          </a:p>
        </p:txBody>
      </p:sp>
    </p:spTree>
    <p:extLst>
      <p:ext uri="{BB962C8B-B14F-4D97-AF65-F5344CB8AC3E}">
        <p14:creationId xmlns:p14="http://schemas.microsoft.com/office/powerpoint/2010/main" val="1461072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57ACD7-E4B7-46A7-8A88-9F38966AD6F8}" type="datetimeFigureOut">
              <a:rPr lang="id-ID" smtClean="0"/>
              <a:t>01/06/2014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CEAF78E-35E6-43F3-B0C6-C8D3A287FEE0}" type="slidenum">
              <a:rPr lang="id-ID" smtClean="0"/>
              <a:t>‹#›</a:t>
            </a:fld>
            <a:endParaRPr lang="id-ID"/>
          </a:p>
        </p:txBody>
      </p:sp>
    </p:spTree>
    <p:extLst>
      <p:ext uri="{BB962C8B-B14F-4D97-AF65-F5344CB8AC3E}">
        <p14:creationId xmlns:p14="http://schemas.microsoft.com/office/powerpoint/2010/main" val="2443992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C57ACD7-E4B7-46A7-8A88-9F38966AD6F8}" type="datetimeFigureOut">
              <a:rPr lang="id-ID" smtClean="0"/>
              <a:t>01/06/2014</a:t>
            </a:fld>
            <a:endParaRPr lang="id-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CEAF78E-35E6-43F3-B0C6-C8D3A287FEE0}" type="slidenum">
              <a:rPr lang="id-ID" smtClean="0"/>
              <a:t>‹#›</a:t>
            </a:fld>
            <a:endParaRPr lang="id-ID"/>
          </a:p>
        </p:txBody>
      </p:sp>
    </p:spTree>
    <p:extLst>
      <p:ext uri="{BB962C8B-B14F-4D97-AF65-F5344CB8AC3E}">
        <p14:creationId xmlns:p14="http://schemas.microsoft.com/office/powerpoint/2010/main" val="64031606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www.digiwarestore.com/dw.php?p=search_result&amp;keyword=sensor&amp;method=contain&amp;category=all&amp;vendor=all&amp;pg=24" TargetMode="External"/><Relationship Id="rId2" Type="http://schemas.openxmlformats.org/officeDocument/2006/relationships/hyperlink" Target="http://learn.adafruit.com/force-sensitive-resistor-fsr/overview" TargetMode="External"/><Relationship Id="rId1" Type="http://schemas.openxmlformats.org/officeDocument/2006/relationships/slideLayout" Target="../slideLayouts/slideLayout2.xml"/><Relationship Id="rId5" Type="http://schemas.openxmlformats.org/officeDocument/2006/relationships/hyperlink" Target="http://git-scm.com/doc" TargetMode="External"/><Relationship Id="rId4" Type="http://schemas.openxmlformats.org/officeDocument/2006/relationships/hyperlink" Target="http://arduino.cc/en/Main/arduinoBoardDu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Green Recycle Bank</a:t>
            </a:r>
            <a:endParaRPr lang="id-ID" dirty="0"/>
          </a:p>
        </p:txBody>
      </p:sp>
      <p:sp>
        <p:nvSpPr>
          <p:cNvPr id="3" name="Subtitle 2"/>
          <p:cNvSpPr>
            <a:spLocks noGrp="1"/>
          </p:cNvSpPr>
          <p:nvPr>
            <p:ph type="subTitle" idx="1"/>
          </p:nvPr>
        </p:nvSpPr>
        <p:spPr/>
        <p:txBody>
          <a:bodyPr>
            <a:normAutofit lnSpcReduction="10000"/>
          </a:bodyPr>
          <a:lstStyle/>
          <a:p>
            <a:r>
              <a:rPr lang="id-ID" dirty="0" smtClean="0"/>
              <a:t>Emily Lomempow</a:t>
            </a:r>
          </a:p>
          <a:p>
            <a:r>
              <a:rPr lang="id-ID" dirty="0" smtClean="0"/>
              <a:t>Gandhi Arssegi</a:t>
            </a:r>
          </a:p>
          <a:p>
            <a:r>
              <a:rPr lang="id-ID" dirty="0" smtClean="0"/>
              <a:t>Yessy Anggraini</a:t>
            </a:r>
            <a:endParaRPr lang="id-ID" dirty="0"/>
          </a:p>
        </p:txBody>
      </p:sp>
    </p:spTree>
    <p:extLst>
      <p:ext uri="{BB962C8B-B14F-4D97-AF65-F5344CB8AC3E}">
        <p14:creationId xmlns:p14="http://schemas.microsoft.com/office/powerpoint/2010/main" val="2414224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What is GRB?</a:t>
            </a:r>
            <a:endParaRPr lang="id-ID" dirty="0"/>
          </a:p>
        </p:txBody>
      </p:sp>
      <p:sp>
        <p:nvSpPr>
          <p:cNvPr id="3" name="Content Placeholder 2"/>
          <p:cNvSpPr>
            <a:spLocks noGrp="1"/>
          </p:cNvSpPr>
          <p:nvPr>
            <p:ph idx="1"/>
          </p:nvPr>
        </p:nvSpPr>
        <p:spPr/>
        <p:txBody>
          <a:bodyPr/>
          <a:lstStyle/>
          <a:p>
            <a:pPr marL="0" indent="0">
              <a:buNone/>
            </a:pPr>
            <a:r>
              <a:rPr lang="id-ID" dirty="0" smtClean="0"/>
              <a:t>	So </a:t>
            </a:r>
            <a:r>
              <a:rPr lang="id-ID" dirty="0"/>
              <a:t>we are here as the team making this project, to make the reason why everyone should put the trash in the right place while helping make the better systems. By simple thing, encouraging. We will encourage people who put their trash in the right place by giving them rewards in form of points and will be accumulated for each person in the end to at least show them at least there are some meaning when you do something good and that is what the true rewards is</a:t>
            </a:r>
            <a:r>
              <a:rPr lang="id-ID" dirty="0" smtClean="0"/>
              <a:t>. That is what GRB Project is, a system that encouraging people.</a:t>
            </a:r>
            <a:endParaRPr lang="id-ID" dirty="0"/>
          </a:p>
          <a:p>
            <a:endParaRPr lang="id-ID" dirty="0"/>
          </a:p>
        </p:txBody>
      </p:sp>
    </p:spTree>
    <p:extLst>
      <p:ext uri="{BB962C8B-B14F-4D97-AF65-F5344CB8AC3E}">
        <p14:creationId xmlns:p14="http://schemas.microsoft.com/office/powerpoint/2010/main" val="3660656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How This Project Works</a:t>
            </a:r>
            <a:endParaRPr lang="id-ID" dirty="0"/>
          </a:p>
        </p:txBody>
      </p:sp>
      <p:sp>
        <p:nvSpPr>
          <p:cNvPr id="3" name="Content Placeholder 2"/>
          <p:cNvSpPr>
            <a:spLocks noGrp="1"/>
          </p:cNvSpPr>
          <p:nvPr>
            <p:ph idx="1"/>
          </p:nvPr>
        </p:nvSpPr>
        <p:spPr/>
        <p:txBody>
          <a:bodyPr/>
          <a:lstStyle/>
          <a:p>
            <a:pPr marL="0" indent="0">
              <a:buNone/>
            </a:pPr>
            <a:r>
              <a:rPr lang="id-ID" dirty="0"/>
              <a:t>	</a:t>
            </a:r>
            <a:r>
              <a:rPr lang="id-ID" dirty="0" smtClean="0"/>
              <a:t>System will turned on, then person (esp. dedicated for University of Indonesia community) can put the recycle able trash while input their identifier on the system. The system will measure the weight of the trash and save it to the the online system database based on the identifier. In there the weight will be calculated and accumulated into points to reward the id of person who put the trash. Finally the system will also send short message to person in charge if the trash on the garbage system overloaded.</a:t>
            </a:r>
          </a:p>
          <a:p>
            <a:endParaRPr lang="id-ID" dirty="0"/>
          </a:p>
        </p:txBody>
      </p:sp>
    </p:spTree>
    <p:extLst>
      <p:ext uri="{BB962C8B-B14F-4D97-AF65-F5344CB8AC3E}">
        <p14:creationId xmlns:p14="http://schemas.microsoft.com/office/powerpoint/2010/main" val="3665334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601200" cy="1303338"/>
          </a:xfrm>
        </p:spPr>
        <p:txBody>
          <a:bodyPr/>
          <a:lstStyle/>
          <a:p>
            <a:r>
              <a:rPr lang="id-ID" dirty="0" smtClean="0"/>
              <a:t>Timeline &amp; Progress</a:t>
            </a:r>
            <a:endParaRPr lang="id-ID" dirty="0"/>
          </a:p>
        </p:txBody>
      </p:sp>
      <p:pic>
        <p:nvPicPr>
          <p:cNvPr id="4" name="Picture 3"/>
          <p:cNvPicPr>
            <a:picLocks noChangeAspect="1"/>
          </p:cNvPicPr>
          <p:nvPr/>
        </p:nvPicPr>
        <p:blipFill>
          <a:blip r:embed="rId2"/>
          <a:stretch>
            <a:fillRect/>
          </a:stretch>
        </p:blipFill>
        <p:spPr>
          <a:xfrm>
            <a:off x="373230" y="833186"/>
            <a:ext cx="11339860" cy="5002129"/>
          </a:xfrm>
          <a:prstGeom prst="rect">
            <a:avLst/>
          </a:prstGeom>
        </p:spPr>
      </p:pic>
    </p:spTree>
    <p:extLst>
      <p:ext uri="{BB962C8B-B14F-4D97-AF65-F5344CB8AC3E}">
        <p14:creationId xmlns:p14="http://schemas.microsoft.com/office/powerpoint/2010/main" val="2543973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1503947"/>
            <a:ext cx="9793705" cy="4006516"/>
          </a:xfrm>
          <a:prstGeom prst="rect">
            <a:avLst/>
          </a:prstGeom>
        </p:spPr>
      </p:pic>
    </p:spTree>
    <p:extLst>
      <p:ext uri="{BB962C8B-B14F-4D97-AF65-F5344CB8AC3E}">
        <p14:creationId xmlns:p14="http://schemas.microsoft.com/office/powerpoint/2010/main" val="2389331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2595" y="463467"/>
            <a:ext cx="8277981" cy="5299660"/>
          </a:xfrm>
          <a:prstGeom prst="rect">
            <a:avLst/>
          </a:prstGeom>
        </p:spPr>
      </p:pic>
    </p:spTree>
    <p:extLst>
      <p:ext uri="{BB962C8B-B14F-4D97-AF65-F5344CB8AC3E}">
        <p14:creationId xmlns:p14="http://schemas.microsoft.com/office/powerpoint/2010/main" val="205021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715" y="2031998"/>
            <a:ext cx="9173028" cy="2685144"/>
          </a:xfrm>
        </p:spPr>
        <p:txBody>
          <a:bodyPr/>
          <a:lstStyle/>
          <a:p>
            <a:r>
              <a:rPr lang="id-ID" dirty="0" smtClean="0"/>
              <a:t>Code </a:t>
            </a:r>
            <a:r>
              <a:rPr lang="id-ID" dirty="0" smtClean="0"/>
              <a:t>:</a:t>
            </a:r>
            <a:br>
              <a:rPr lang="id-ID" dirty="0" smtClean="0"/>
            </a:br>
            <a:r>
              <a:rPr lang="id-ID" dirty="0" smtClean="0"/>
              <a:t>(shown in Eclipse/ Arduino / notepad++)</a:t>
            </a:r>
            <a:endParaRPr lang="id-ID" dirty="0"/>
          </a:p>
        </p:txBody>
      </p:sp>
    </p:spTree>
    <p:extLst>
      <p:ext uri="{BB962C8B-B14F-4D97-AF65-F5344CB8AC3E}">
        <p14:creationId xmlns:p14="http://schemas.microsoft.com/office/powerpoint/2010/main" val="2068065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id-ID" dirty="0" smtClean="0"/>
              <a:t>User Manual :</a:t>
            </a:r>
            <a:endParaRPr lang="id-ID" dirty="0"/>
          </a:p>
        </p:txBody>
      </p:sp>
      <p:sp>
        <p:nvSpPr>
          <p:cNvPr id="3" name="TextBox 2"/>
          <p:cNvSpPr txBox="1"/>
          <p:nvPr/>
        </p:nvSpPr>
        <p:spPr>
          <a:xfrm>
            <a:off x="411480" y="1017270"/>
            <a:ext cx="11121389" cy="2308324"/>
          </a:xfrm>
          <a:prstGeom prst="rect">
            <a:avLst/>
          </a:prstGeom>
          <a:noFill/>
        </p:spPr>
        <p:txBody>
          <a:bodyPr wrap="square" rtlCol="0">
            <a:spAutoFit/>
          </a:bodyPr>
          <a:lstStyle/>
          <a:p>
            <a:pPr marL="342900" indent="-342900">
              <a:buFont typeface="+mj-lt"/>
              <a:buAutoNum type="arabicPeriod"/>
            </a:pPr>
            <a:r>
              <a:rPr lang="en-US" dirty="0" smtClean="0"/>
              <a:t>Put </a:t>
            </a:r>
            <a:r>
              <a:rPr lang="en-US" dirty="0"/>
              <a:t>the empty bottle to </a:t>
            </a:r>
            <a:r>
              <a:rPr lang="en-US" dirty="0">
                <a:solidFill>
                  <a:schemeClr val="accent1"/>
                </a:solidFill>
              </a:rPr>
              <a:t>Green Recycle Bank</a:t>
            </a:r>
          </a:p>
          <a:p>
            <a:pPr marL="342900" indent="-342900">
              <a:buFont typeface="+mj-lt"/>
              <a:buAutoNum type="arabicPeriod"/>
            </a:pPr>
            <a:r>
              <a:rPr lang="en-US" dirty="0" smtClean="0"/>
              <a:t>Green </a:t>
            </a:r>
            <a:r>
              <a:rPr lang="en-US" dirty="0"/>
              <a:t>Recycle Bank will automatically calculate the </a:t>
            </a:r>
            <a:r>
              <a:rPr lang="en-US" dirty="0">
                <a:solidFill>
                  <a:schemeClr val="accent1"/>
                </a:solidFill>
              </a:rPr>
              <a:t>mass</a:t>
            </a:r>
          </a:p>
          <a:p>
            <a:pPr marL="342900" indent="-342900">
              <a:buFont typeface="+mj-lt"/>
              <a:buAutoNum type="arabicPeriod"/>
            </a:pPr>
            <a:r>
              <a:rPr lang="en-US" dirty="0" smtClean="0"/>
              <a:t>Input </a:t>
            </a:r>
            <a:r>
              <a:rPr lang="en-US" dirty="0"/>
              <a:t>your </a:t>
            </a:r>
            <a:r>
              <a:rPr lang="en-US" dirty="0">
                <a:solidFill>
                  <a:schemeClr val="accent1"/>
                </a:solidFill>
              </a:rPr>
              <a:t>name and NPM </a:t>
            </a:r>
            <a:r>
              <a:rPr lang="en-US" dirty="0"/>
              <a:t>to the windows appeared</a:t>
            </a:r>
          </a:p>
          <a:p>
            <a:pPr marL="342900" indent="-342900">
              <a:buFont typeface="+mj-lt"/>
              <a:buAutoNum type="arabicPeriod"/>
            </a:pPr>
            <a:r>
              <a:rPr lang="en-US" dirty="0" smtClean="0"/>
              <a:t>Click </a:t>
            </a:r>
            <a:r>
              <a:rPr lang="en-US" dirty="0"/>
              <a:t>OK and the data will automatically transferred </a:t>
            </a:r>
            <a:r>
              <a:rPr lang="en-US" dirty="0">
                <a:solidFill>
                  <a:schemeClr val="accent1"/>
                </a:solidFill>
              </a:rPr>
              <a:t>into database</a:t>
            </a:r>
          </a:p>
          <a:p>
            <a:pPr marL="342900" indent="-342900">
              <a:buFont typeface="+mj-lt"/>
              <a:buAutoNum type="arabicPeriod"/>
            </a:pPr>
            <a:r>
              <a:rPr lang="en-US" dirty="0" smtClean="0"/>
              <a:t>Repeat </a:t>
            </a:r>
            <a:r>
              <a:rPr lang="en-US" dirty="0"/>
              <a:t>first until forth steps to </a:t>
            </a:r>
            <a:r>
              <a:rPr lang="en-US" dirty="0" smtClean="0"/>
              <a:t>in</a:t>
            </a:r>
            <a:r>
              <a:rPr lang="id-ID" dirty="0" smtClean="0"/>
              <a:t>put</a:t>
            </a:r>
            <a:r>
              <a:rPr lang="en-US" dirty="0" smtClean="0"/>
              <a:t> </a:t>
            </a:r>
            <a:r>
              <a:rPr lang="en-US" dirty="0"/>
              <a:t>another data</a:t>
            </a:r>
          </a:p>
          <a:p>
            <a:endParaRPr lang="en-US" dirty="0"/>
          </a:p>
          <a:p>
            <a:pPr marL="285750" indent="-285750">
              <a:buFont typeface="Arial" charset="0"/>
              <a:buChar char="•"/>
            </a:pPr>
            <a:r>
              <a:rPr lang="en-US" dirty="0" smtClean="0"/>
              <a:t>If </a:t>
            </a:r>
            <a:r>
              <a:rPr lang="en-US" dirty="0"/>
              <a:t>total mass of the bottles reach the trigger (trigger can be modified),</a:t>
            </a:r>
          </a:p>
          <a:p>
            <a:pPr marL="742950" lvl="1" indent="-285750">
              <a:buFont typeface="Wingdings" panose="05000000000000000000" pitchFamily="2" charset="2"/>
              <a:buChar char="Ø"/>
            </a:pPr>
            <a:r>
              <a:rPr lang="en-US" dirty="0">
                <a:solidFill>
                  <a:schemeClr val="accent1"/>
                </a:solidFill>
              </a:rPr>
              <a:t>system will send SMS automatically to  the officer's number</a:t>
            </a:r>
          </a:p>
        </p:txBody>
      </p:sp>
    </p:spTree>
    <p:extLst>
      <p:ext uri="{BB962C8B-B14F-4D97-AF65-F5344CB8AC3E}">
        <p14:creationId xmlns:p14="http://schemas.microsoft.com/office/powerpoint/2010/main" val="2623506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Thank You.</a:t>
            </a:r>
            <a:endParaRPr lang="id-ID" dirty="0"/>
          </a:p>
        </p:txBody>
      </p:sp>
      <p:sp>
        <p:nvSpPr>
          <p:cNvPr id="3" name="Content Placeholder 2"/>
          <p:cNvSpPr>
            <a:spLocks noGrp="1"/>
          </p:cNvSpPr>
          <p:nvPr>
            <p:ph idx="1"/>
          </p:nvPr>
        </p:nvSpPr>
        <p:spPr/>
        <p:txBody>
          <a:bodyPr>
            <a:normAutofit/>
          </a:bodyPr>
          <a:lstStyle/>
          <a:p>
            <a:r>
              <a:rPr lang="id-ID" u="sng" dirty="0" smtClean="0">
                <a:hlinkClick r:id="rId2"/>
              </a:rPr>
              <a:t>http://learn.adafruit.com/force-sensitive-resistor-fsr/overview</a:t>
            </a:r>
            <a:endParaRPr lang="id-ID" dirty="0" smtClean="0"/>
          </a:p>
          <a:p>
            <a:r>
              <a:rPr lang="id-ID" u="sng" dirty="0" smtClean="0">
                <a:hlinkClick r:id="rId3"/>
              </a:rPr>
              <a:t>http</a:t>
            </a:r>
            <a:r>
              <a:rPr lang="id-ID" u="sng" dirty="0">
                <a:hlinkClick r:id="rId3"/>
              </a:rPr>
              <a:t>://</a:t>
            </a:r>
            <a:r>
              <a:rPr lang="id-ID" u="sng" dirty="0" smtClean="0">
                <a:hlinkClick r:id="rId3"/>
              </a:rPr>
              <a:t>www.digiwarestore.com/dw.php?p=search_result&amp;keyword=sensor&amp;method=contain&amp;category=all&amp;vendor=all&amp;pg=24</a:t>
            </a:r>
            <a:endParaRPr lang="id-ID" u="sng" dirty="0" smtClean="0"/>
          </a:p>
          <a:p>
            <a:r>
              <a:rPr lang="id-ID" u="sng" dirty="0">
                <a:solidFill>
                  <a:schemeClr val="accent1"/>
                </a:solidFill>
                <a:hlinkClick r:id="rId4"/>
              </a:rPr>
              <a:t>http://</a:t>
            </a:r>
            <a:r>
              <a:rPr lang="id-ID" u="sng" dirty="0" smtClean="0">
                <a:solidFill>
                  <a:schemeClr val="accent1"/>
                </a:solidFill>
                <a:hlinkClick r:id="rId4"/>
              </a:rPr>
              <a:t>arduino.cc/en/Main/arduinoBoardDue</a:t>
            </a:r>
            <a:endParaRPr lang="id-ID" u="sng" dirty="0" smtClean="0">
              <a:solidFill>
                <a:schemeClr val="accent1"/>
              </a:solidFill>
            </a:endParaRPr>
          </a:p>
          <a:p>
            <a:r>
              <a:rPr lang="id-ID" u="sng" dirty="0">
                <a:solidFill>
                  <a:schemeClr val="accent1"/>
                </a:solidFill>
              </a:rPr>
              <a:t>http://www.ozekisms.com/index.php?owpn=168</a:t>
            </a:r>
            <a:endParaRPr lang="id-ID" u="sng" dirty="0" smtClean="0">
              <a:solidFill>
                <a:schemeClr val="accent1"/>
              </a:solidFill>
            </a:endParaRPr>
          </a:p>
          <a:p>
            <a:r>
              <a:rPr lang="id-ID" u="sng" dirty="0">
                <a:solidFill>
                  <a:schemeClr val="accent1"/>
                </a:solidFill>
                <a:hlinkClick r:id="rId5"/>
              </a:rPr>
              <a:t>http://</a:t>
            </a:r>
            <a:r>
              <a:rPr lang="id-ID" u="sng" dirty="0" smtClean="0">
                <a:solidFill>
                  <a:schemeClr val="accent1"/>
                </a:solidFill>
                <a:hlinkClick r:id="rId5"/>
              </a:rPr>
              <a:t>git-scm.com/doc</a:t>
            </a:r>
            <a:endParaRPr lang="id-ID" u="sng" dirty="0" smtClean="0">
              <a:solidFill>
                <a:schemeClr val="accent1"/>
              </a:solidFill>
            </a:endParaRPr>
          </a:p>
          <a:p>
            <a:endParaRPr lang="id-ID" u="sng" dirty="0" smtClean="0">
              <a:solidFill>
                <a:schemeClr val="accent1"/>
              </a:solidFill>
            </a:endParaRPr>
          </a:p>
          <a:p>
            <a:endParaRPr lang="id-ID" u="sng" dirty="0">
              <a:solidFill>
                <a:schemeClr val="accent1"/>
              </a:solidFill>
            </a:endParaRPr>
          </a:p>
        </p:txBody>
      </p:sp>
    </p:spTree>
    <p:extLst>
      <p:ext uri="{BB962C8B-B14F-4D97-AF65-F5344CB8AC3E}">
        <p14:creationId xmlns:p14="http://schemas.microsoft.com/office/powerpoint/2010/main" val="100543511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321</TotalTime>
  <Words>112</Words>
  <Application>Microsoft Office PowerPoint</Application>
  <PresentationFormat>Custom</PresentationFormat>
  <Paragraphs>25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Facet</vt:lpstr>
      <vt:lpstr>Green Recycle Bank</vt:lpstr>
      <vt:lpstr>What is GRB?</vt:lpstr>
      <vt:lpstr>How This Project Works</vt:lpstr>
      <vt:lpstr>Timeline &amp; Progress</vt:lpstr>
      <vt:lpstr>PowerPoint Presentation</vt:lpstr>
      <vt:lpstr>PowerPoint Presentation</vt:lpstr>
      <vt:lpstr>Code : (shown in Eclipse/ Arduino / notepad++)</vt:lpstr>
      <vt:lpstr>User Manual :</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Gandhi</dc:creator>
  <cp:lastModifiedBy>yessy anggraini</cp:lastModifiedBy>
  <cp:revision>24</cp:revision>
  <dcterms:created xsi:type="dcterms:W3CDTF">2014-04-01T04:56:35Z</dcterms:created>
  <dcterms:modified xsi:type="dcterms:W3CDTF">2014-06-01T12:08:05Z</dcterms:modified>
</cp:coreProperties>
</file>