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72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44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377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911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2426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813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6558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193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6720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214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2312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310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426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58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33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172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DDDBA3-64FC-4558-AD61-CA6A53E7D4A3}" type="datetimeFigureOut">
              <a:rPr lang="ca-ES" smtClean="0"/>
              <a:t>12/7/2024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9333A0-1CDF-4832-A36C-D1E54B72F2C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805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Futur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err="1" smtClean="0"/>
              <a:t>grbio</a:t>
            </a:r>
            <a:r>
              <a:rPr lang="es-ES" dirty="0" smtClean="0"/>
              <a:t> divulga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Retreat</a:t>
            </a:r>
            <a:r>
              <a:rPr lang="es-ES" dirty="0" smtClean="0"/>
              <a:t> 2024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06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Alfabet</a:t>
            </a:r>
            <a:r>
              <a:rPr lang="es-ES" dirty="0" smtClean="0"/>
              <a:t> Estadística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No </a:t>
            </a:r>
            <a:r>
              <a:rPr lang="es-ES" dirty="0" err="1" smtClean="0"/>
              <a:t>fer</a:t>
            </a:r>
            <a:r>
              <a:rPr lang="es-ES" dirty="0" smtClean="0"/>
              <a:t> 2ª </a:t>
            </a:r>
            <a:r>
              <a:rPr lang="es-ES" dirty="0" err="1" smtClean="0"/>
              <a:t>edició</a:t>
            </a:r>
            <a:r>
              <a:rPr lang="es-ES" dirty="0" smtClean="0"/>
              <a:t> si no es té una idea de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smtClean="0"/>
              <a:t>-lo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9632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Llampecs</a:t>
            </a:r>
            <a:r>
              <a:rPr lang="es-ES" dirty="0" smtClean="0"/>
              <a:t> de </a:t>
            </a:r>
            <a:r>
              <a:rPr lang="es-ES" dirty="0" err="1" smtClean="0"/>
              <a:t>Ciència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smtClean="0"/>
              <a:t>Sí. Continuem</a:t>
            </a:r>
          </a:p>
          <a:p>
            <a:r>
              <a:rPr lang="ca-ES" dirty="0" smtClean="0"/>
              <a:t>Col·locació a buscadors (Exemple: “Supervivència” en títol)</a:t>
            </a:r>
          </a:p>
          <a:p>
            <a:r>
              <a:rPr lang="ca-ES" dirty="0" smtClean="0"/>
              <a:t>Línia temàtica</a:t>
            </a:r>
          </a:p>
          <a:p>
            <a:r>
              <a:rPr lang="ca-ES" dirty="0" smtClean="0"/>
              <a:t>¿Castellà i/o català?</a:t>
            </a:r>
          </a:p>
          <a:p>
            <a:r>
              <a:rPr lang="es-ES" dirty="0" err="1" smtClean="0"/>
              <a:t>Quin</a:t>
            </a:r>
            <a:r>
              <a:rPr lang="es-ES" dirty="0" smtClean="0"/>
              <a:t> PÚBLIC? </a:t>
            </a:r>
            <a:r>
              <a:rPr lang="es-ES" dirty="0" err="1" smtClean="0"/>
              <a:t>Mantenim</a:t>
            </a:r>
            <a:r>
              <a:rPr lang="es-ES" dirty="0" smtClean="0"/>
              <a:t> </a:t>
            </a:r>
            <a:r>
              <a:rPr lang="es-ES" dirty="0" err="1" smtClean="0"/>
              <a:t>públic</a:t>
            </a:r>
            <a:r>
              <a:rPr lang="es-ES" dirty="0" smtClean="0"/>
              <a:t> general?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30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Infografia</a:t>
            </a:r>
            <a:r>
              <a:rPr lang="es-ES" dirty="0" smtClean="0"/>
              <a:t> + AULA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/>
              <a:t>Hem</a:t>
            </a:r>
            <a:r>
              <a:rPr lang="es-ES" dirty="0"/>
              <a:t> de ser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ràpids</a:t>
            </a:r>
            <a:endParaRPr lang="es-ES" dirty="0"/>
          </a:p>
          <a:p>
            <a:r>
              <a:rPr lang="es-ES" dirty="0" err="1" smtClean="0"/>
              <a:t>Activitat</a:t>
            </a:r>
            <a:r>
              <a:rPr lang="es-ES" dirty="0" smtClean="0"/>
              <a:t> que </a:t>
            </a:r>
            <a:r>
              <a:rPr lang="es-ES" dirty="0" err="1" smtClean="0"/>
              <a:t>acompanyi</a:t>
            </a:r>
            <a:r>
              <a:rPr lang="es-ES" dirty="0" smtClean="0"/>
              <a:t> infografía per </a:t>
            </a:r>
            <a:r>
              <a:rPr lang="es-ES" dirty="0" err="1" smtClean="0"/>
              <a:t>estudiants</a:t>
            </a:r>
            <a:r>
              <a:rPr lang="es-ES" dirty="0" smtClean="0"/>
              <a:t> de </a:t>
            </a:r>
            <a:r>
              <a:rPr lang="es-ES" dirty="0" err="1" smtClean="0"/>
              <a:t>secundària</a:t>
            </a:r>
            <a:endParaRPr lang="es-ES" dirty="0" smtClean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5919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SECUNDàRIA</a:t>
            </a:r>
            <a:r>
              <a:rPr lang="es-ES" dirty="0" smtClean="0"/>
              <a:t> - </a:t>
            </a:r>
            <a:r>
              <a:rPr lang="es-ES" dirty="0" err="1" smtClean="0"/>
              <a:t>professors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Recursos </a:t>
            </a:r>
            <a:r>
              <a:rPr lang="es-ES" dirty="0" err="1" smtClean="0"/>
              <a:t>didàctics</a:t>
            </a:r>
            <a:endParaRPr lang="es-ES" dirty="0" smtClean="0"/>
          </a:p>
          <a:p>
            <a:pPr lvl="1"/>
            <a:r>
              <a:rPr lang="es-ES" dirty="0" smtClean="0"/>
              <a:t>+ </a:t>
            </a:r>
            <a:r>
              <a:rPr lang="es-ES" dirty="0" err="1" smtClean="0"/>
              <a:t>FORMACIó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- </a:t>
            </a:r>
            <a:r>
              <a:rPr lang="es-ES" dirty="0" err="1" smtClean="0"/>
              <a:t>divulgació</a:t>
            </a:r>
            <a:endParaRPr lang="es-ES" dirty="0" smtClean="0"/>
          </a:p>
          <a:p>
            <a:r>
              <a:rPr lang="es-ES" dirty="0" err="1" smtClean="0"/>
              <a:t>FALta</a:t>
            </a:r>
            <a:r>
              <a:rPr lang="es-ES" dirty="0" smtClean="0"/>
              <a:t> índex de </a:t>
            </a:r>
            <a:r>
              <a:rPr lang="es-ES" dirty="0" err="1" smtClean="0"/>
              <a:t>continguts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496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Noves </a:t>
            </a:r>
            <a:r>
              <a:rPr lang="es-ES" dirty="0" err="1" smtClean="0"/>
              <a:t>iniciatives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 smtClean="0"/>
              <a:t>Més</a:t>
            </a:r>
            <a:r>
              <a:rPr lang="es-ES" dirty="0" smtClean="0"/>
              <a:t> IA per </a:t>
            </a:r>
            <a:r>
              <a:rPr lang="es-ES" dirty="0" err="1" smtClean="0"/>
              <a:t>visualitzar</a:t>
            </a:r>
            <a:r>
              <a:rPr lang="es-ES" dirty="0" smtClean="0"/>
              <a:t>-nos </a:t>
            </a:r>
            <a:r>
              <a:rPr lang="es-ES" dirty="0" err="1" smtClean="0"/>
              <a:t>més</a:t>
            </a:r>
            <a:endParaRPr lang="es-ES" dirty="0" smtClean="0"/>
          </a:p>
          <a:p>
            <a:r>
              <a:rPr lang="es-ES" dirty="0" err="1" smtClean="0"/>
              <a:t>Format</a:t>
            </a:r>
            <a:r>
              <a:rPr lang="es-ES" dirty="0" smtClean="0"/>
              <a:t> entrevistes</a:t>
            </a:r>
          </a:p>
          <a:p>
            <a:pPr lvl="1"/>
            <a:r>
              <a:rPr lang="es-ES" dirty="0" smtClean="0"/>
              <a:t>Convidar </a:t>
            </a:r>
            <a:r>
              <a:rPr lang="es-ES" dirty="0" err="1" smtClean="0"/>
              <a:t>algú</a:t>
            </a:r>
            <a:r>
              <a:rPr lang="es-ES" dirty="0" smtClean="0"/>
              <a:t> </a:t>
            </a:r>
            <a:r>
              <a:rPr lang="es-ES" dirty="0" err="1" smtClean="0"/>
              <a:t>extern</a:t>
            </a:r>
            <a:r>
              <a:rPr lang="es-ES" dirty="0" smtClean="0"/>
              <a:t>: </a:t>
            </a:r>
            <a:r>
              <a:rPr lang="es-ES" dirty="0" err="1" smtClean="0"/>
              <a:t>nora</a:t>
            </a:r>
            <a:r>
              <a:rPr lang="es-ES" dirty="0" smtClean="0"/>
              <a:t> + Cecilio</a:t>
            </a:r>
          </a:p>
          <a:p>
            <a:pPr lvl="1"/>
            <a:r>
              <a:rPr lang="es-ES" dirty="0" err="1" smtClean="0"/>
              <a:t>Doctorands</a:t>
            </a:r>
            <a:r>
              <a:rPr lang="es-ES" dirty="0" smtClean="0"/>
              <a:t> entrevisten </a:t>
            </a:r>
            <a:r>
              <a:rPr lang="es-ES" dirty="0" err="1" smtClean="0"/>
              <a:t>als</a:t>
            </a:r>
            <a:r>
              <a:rPr lang="es-ES" dirty="0" smtClean="0"/>
              <a:t> </a:t>
            </a:r>
            <a:r>
              <a:rPr lang="es-ES" dirty="0" err="1" smtClean="0"/>
              <a:t>seus</a:t>
            </a:r>
            <a:r>
              <a:rPr lang="es-ES" dirty="0" smtClean="0"/>
              <a:t> </a:t>
            </a:r>
            <a:r>
              <a:rPr lang="es-ES" dirty="0" err="1" smtClean="0"/>
              <a:t>directors</a:t>
            </a:r>
            <a:r>
              <a:rPr lang="es-ES" dirty="0" smtClean="0"/>
              <a:t> 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8772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ALTRES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https://iase-web.org/islp/</a:t>
            </a:r>
          </a:p>
          <a:p>
            <a:r>
              <a:rPr lang="es-ES" dirty="0" smtClean="0"/>
              <a:t>DIVESTADISTICA</a:t>
            </a:r>
          </a:p>
          <a:p>
            <a:r>
              <a:rPr lang="es-ES" dirty="0" smtClean="0"/>
              <a:t>Contractar </a:t>
            </a:r>
            <a:r>
              <a:rPr lang="es-ES" dirty="0" err="1" smtClean="0"/>
              <a:t>professionals</a:t>
            </a:r>
            <a:endParaRPr lang="es-ES" dirty="0"/>
          </a:p>
          <a:p>
            <a:pPr lvl="1"/>
            <a:r>
              <a:rPr lang="es-ES" dirty="0" err="1" smtClean="0"/>
              <a:t>disseny</a:t>
            </a:r>
            <a:endParaRPr lang="es-ES" dirty="0" smtClean="0"/>
          </a:p>
          <a:p>
            <a:pPr lvl="1"/>
            <a:r>
              <a:rPr lang="es-ES" dirty="0" smtClean="0"/>
              <a:t>Marketing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81" y="1530111"/>
            <a:ext cx="9439826" cy="10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62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99</TotalTime>
  <Words>110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Futur  grbio divulga</vt:lpstr>
      <vt:lpstr>Alfabet Estadística</vt:lpstr>
      <vt:lpstr>Llampecs de Ciència</vt:lpstr>
      <vt:lpstr>Infografia + AULA</vt:lpstr>
      <vt:lpstr>SECUNDàRIA - professors</vt:lpstr>
      <vt:lpstr>Noves iniciatives</vt:lpstr>
      <vt:lpstr>ALTRES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Jordi Cortes Martínez</dc:creator>
  <cp:lastModifiedBy>Jordi Cortes Martínez</cp:lastModifiedBy>
  <cp:revision>9</cp:revision>
  <dcterms:created xsi:type="dcterms:W3CDTF">2024-07-12T10:28:04Z</dcterms:created>
  <dcterms:modified xsi:type="dcterms:W3CDTF">2024-07-12T12:07:18Z</dcterms:modified>
</cp:coreProperties>
</file>