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c378f6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c378f6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c378f63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c378f63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6c378f63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6c378f63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6c378f63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6c378f63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6c378f63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6c378f63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RSAT REST API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Achievements during the hackathons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Coverage of the initial goals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 entry points required for the project "Workflow for the analysis of disease-associated regulatory variants": variation-info, retrieve-variation-seq, variation-scan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Develop a detailed documentation for the existing and new entry points.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Implement small test and demo scripts invoking these web services with various languages: python, perl, java, 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 of the results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Interface web for the documentation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575" y="1714650"/>
            <a:ext cx="6924851" cy="315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9233"/>
            <a:ext cx="9144000" cy="4405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-2228300" y="-97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4687"/>
            <a:ext cx="9144000" cy="4514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remains to be done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new entry points for other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more options for returning response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Already have: json and 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Add: yaml, xml,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Implement a nicer interface for the API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demo scripts for client in other languages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Write a detail user guide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