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5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8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3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26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87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62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28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4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Bot </a:t>
            </a:r>
            <a:r>
              <a:rPr lang="pl-PL" dirty="0" err="1"/>
              <a:t>gridowy</a:t>
            </a:r>
            <a:r>
              <a:rPr lang="pl-PL" dirty="0"/>
              <a:t> z sentymentem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</a:t>
            </a:r>
            <a:r>
              <a:rPr lang="pl-PL" dirty="0" err="1"/>
              <a:t>Szkil</a:t>
            </a:r>
            <a:r>
              <a:rPr lang="pl-PL" dirty="0"/>
              <a:t>, Jacek Wnorowski, Michał </a:t>
            </a:r>
            <a:r>
              <a:rPr lang="pl-PL" dirty="0" err="1"/>
              <a:t>Nieznański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6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3278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się działo w międzyczasie?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l-PL" sz="3600" dirty="0"/>
              <a:t> </a:t>
            </a:r>
            <a:r>
              <a:rPr lang="pl-PL" sz="3200" dirty="0"/>
              <a:t>Debugowanie bota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sz="3200" dirty="0"/>
              <a:t> Błędy związane z kryzysem </a:t>
            </a:r>
            <a:r>
              <a:rPr lang="pl-PL" sz="3200" dirty="0" err="1"/>
              <a:t>kryptowalutowym</a:t>
            </a:r>
            <a:endParaRPr lang="pl-PL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pl-PL" sz="3200" dirty="0"/>
              <a:t> Dodanie modułu z sentymentem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sz="3200" dirty="0"/>
              <a:t> Rywalizacja dwóch botów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30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botów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Oba z zaaplikowanym modułem sentymentu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</a:t>
            </a:r>
            <a:r>
              <a:rPr lang="pl-PL" dirty="0" err="1"/>
              <a:t>Slow</a:t>
            </a:r>
            <a:r>
              <a:rPr lang="pl-PL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Odległości na </a:t>
            </a:r>
            <a:r>
              <a:rPr lang="pl-PL" dirty="0" err="1"/>
              <a:t>gridzie</a:t>
            </a:r>
            <a:r>
              <a:rPr lang="pl-PL" dirty="0"/>
              <a:t>: co 250 BTCUSDT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Częstotliwości transakcji: co 10 minut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Fast: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Odległości na </a:t>
            </a:r>
            <a:r>
              <a:rPr lang="pl-PL" dirty="0" err="1"/>
              <a:t>gridzie</a:t>
            </a:r>
            <a:r>
              <a:rPr lang="pl-PL" dirty="0"/>
              <a:t>: co 100 BTCUSDT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Częstotliwości transakcji: co 10 sekund</a:t>
            </a:r>
          </a:p>
        </p:txBody>
      </p:sp>
    </p:spTree>
    <p:extLst>
      <p:ext uri="{BB962C8B-B14F-4D97-AF65-F5344CB8AC3E}">
        <p14:creationId xmlns:p14="http://schemas.microsoft.com/office/powerpoint/2010/main" val="13801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Rynek: 5,14%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Bot fast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Bez opłat: 3,8%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Z opłatami: -1,77%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Bot </a:t>
            </a:r>
            <a:r>
              <a:rPr lang="pl-PL" dirty="0" err="1"/>
              <a:t>slow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Bez opłat: 3,4%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Z opłatami: 3,05%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  Sumaryczne opłaty: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Slow</a:t>
            </a:r>
            <a:r>
              <a:rPr lang="pl-PL" dirty="0"/>
              <a:t>: 140,5 USDT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Fast: 2219 USDT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429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873475" cy="4456212"/>
          </a:xfrm>
        </p:spPr>
      </p:pic>
    </p:spTree>
    <p:extLst>
      <p:ext uri="{BB962C8B-B14F-4D97-AF65-F5344CB8AC3E}">
        <p14:creationId xmlns:p14="http://schemas.microsoft.com/office/powerpoint/2010/main" val="22866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82876"/>
            <a:ext cx="7873475" cy="4419868"/>
          </a:xfrm>
        </p:spPr>
      </p:pic>
    </p:spTree>
    <p:extLst>
      <p:ext uri="{BB962C8B-B14F-4D97-AF65-F5344CB8AC3E}">
        <p14:creationId xmlns:p14="http://schemas.microsoft.com/office/powerpoint/2010/main" val="93344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93217"/>
            <a:ext cx="7873475" cy="4199186"/>
          </a:xfrm>
        </p:spPr>
      </p:pic>
    </p:spTree>
    <p:extLst>
      <p:ext uri="{BB962C8B-B14F-4D97-AF65-F5344CB8AC3E}">
        <p14:creationId xmlns:p14="http://schemas.microsoft.com/office/powerpoint/2010/main" val="8920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93217"/>
            <a:ext cx="7873475" cy="4199186"/>
          </a:xfrm>
        </p:spPr>
      </p:pic>
    </p:spTree>
    <p:extLst>
      <p:ext uri="{BB962C8B-B14F-4D97-AF65-F5344CB8AC3E}">
        <p14:creationId xmlns:p14="http://schemas.microsoft.com/office/powerpoint/2010/main" val="326596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979706"/>
            <a:ext cx="7873475" cy="4026208"/>
          </a:xfr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1A98A8F5-897F-7773-3186-DCA00552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171400"/>
            <a:ext cx="7543800" cy="1450757"/>
          </a:xfrm>
        </p:spPr>
        <p:txBody>
          <a:bodyPr>
            <a:normAutofit/>
          </a:bodyPr>
          <a:lstStyle/>
          <a:p>
            <a:r>
              <a:rPr lang="pl-PL" sz="2000" dirty="0" err="1"/>
              <a:t>Backtesting</a:t>
            </a:r>
            <a:r>
              <a:rPr lang="pl-PL" sz="2000" dirty="0"/>
              <a:t>: -31% w pół roku (bez sentymentu, ustawienia </a:t>
            </a:r>
            <a:r>
              <a:rPr lang="pl-PL" sz="2000" dirty="0" err="1"/>
              <a:t>slow</a:t>
            </a:r>
            <a:r>
              <a:rPr lang="pl-PL" sz="2000" dirty="0"/>
              <a:t>)</a:t>
            </a:r>
            <a:br>
              <a:rPr lang="pl-PL" sz="2000" dirty="0"/>
            </a:br>
            <a:r>
              <a:rPr lang="pl-PL" sz="2000" dirty="0"/>
              <a:t>Rynek: -33%</a:t>
            </a:r>
          </a:p>
        </p:txBody>
      </p:sp>
    </p:spTree>
    <p:extLst>
      <p:ext uri="{BB962C8B-B14F-4D97-AF65-F5344CB8AC3E}">
        <p14:creationId xmlns:p14="http://schemas.microsoft.com/office/powerpoint/2010/main" val="618497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143</Words>
  <Application>Microsoft Office PowerPoint</Application>
  <PresentationFormat>Pokaz na ekranie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Retrospekcja</vt:lpstr>
      <vt:lpstr>Bot gridowy z sentymentem</vt:lpstr>
      <vt:lpstr>Co się działo w międzyczasie?</vt:lpstr>
      <vt:lpstr>Charakterystyka botów</vt:lpstr>
      <vt:lpstr>Wyniki</vt:lpstr>
      <vt:lpstr>Prezentacja programu PowerPoint</vt:lpstr>
      <vt:lpstr>Prezentacja programu PowerPoint</vt:lpstr>
      <vt:lpstr>Prezentacja programu PowerPoint</vt:lpstr>
      <vt:lpstr>Prezentacja programu PowerPoint</vt:lpstr>
      <vt:lpstr>Backtesting: -31% w pół roku (bez sentymentu, ustawienia slow) Rynek: -33%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Wnorowski</dc:creator>
  <cp:lastModifiedBy>Michał Szkil</cp:lastModifiedBy>
  <cp:revision>9</cp:revision>
  <dcterms:created xsi:type="dcterms:W3CDTF">2022-06-09T11:28:33Z</dcterms:created>
  <dcterms:modified xsi:type="dcterms:W3CDTF">2022-06-09T13:53:33Z</dcterms:modified>
</cp:coreProperties>
</file>