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303" r:id="rId4"/>
    <p:sldId id="257" r:id="rId5"/>
    <p:sldId id="30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2022 SW </a:t>
            </a:r>
            <a:r>
              <a:rPr lang="ko-KR" altLang="en-US" dirty="0" smtClean="0">
                <a:solidFill>
                  <a:srgbClr val="00B0F0"/>
                </a:solidFill>
              </a:rPr>
              <a:t>전시회</a:t>
            </a:r>
            <a:br>
              <a:rPr lang="ko-KR" altLang="en-US" dirty="0" smtClean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20185110 </a:t>
            </a:r>
            <a:r>
              <a:rPr lang="ko-KR" altLang="en-US" sz="2000" dirty="0" smtClean="0">
                <a:solidFill>
                  <a:srgbClr val="00B0F0"/>
                </a:solidFill>
              </a:rPr>
              <a:t>김교림</a:t>
            </a:r>
            <a:r>
              <a:rPr lang="en-US" altLang="ko-KR" sz="2000" dirty="0" smtClean="0">
                <a:solidFill>
                  <a:srgbClr val="00B0F0"/>
                </a:solidFill>
              </a:rPr>
              <a:t>, 20215110 </a:t>
            </a:r>
            <a:r>
              <a:rPr lang="ko-KR" altLang="en-US" sz="2000" dirty="0" smtClean="0">
                <a:solidFill>
                  <a:srgbClr val="00B0F0"/>
                </a:solidFill>
              </a:rPr>
              <a:t>권지연</a:t>
            </a:r>
            <a:r>
              <a:rPr lang="en-US" altLang="ko-KR" sz="2000" dirty="0" smtClean="0">
                <a:solidFill>
                  <a:srgbClr val="00B0F0"/>
                </a:solidFill>
              </a:rPr>
              <a:t>, 20225129 </a:t>
            </a:r>
            <a:r>
              <a:rPr lang="ko-KR" altLang="en-US" sz="2000" dirty="0" smtClean="0">
                <a:solidFill>
                  <a:srgbClr val="00B0F0"/>
                </a:solidFill>
              </a:rPr>
              <a:t>김유신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00B0F0"/>
                </a:solidFill>
              </a:rPr>
              <a:t>유니티</a:t>
            </a:r>
            <a:r>
              <a:rPr lang="en-US" altLang="ko-KR" sz="1100" dirty="0" smtClean="0">
                <a:solidFill>
                  <a:srgbClr val="00B0F0"/>
                </a:solidFill>
              </a:rPr>
              <a:t>(Unity)</a:t>
            </a:r>
            <a:r>
              <a:rPr lang="ko-KR" altLang="en-US" sz="1100" dirty="0" smtClean="0">
                <a:solidFill>
                  <a:srgbClr val="00B0F0"/>
                </a:solidFill>
              </a:rPr>
              <a:t>를 이용한 탈출 </a:t>
            </a:r>
            <a:r>
              <a:rPr lang="ko-KR" altLang="en-US" sz="1100" dirty="0" err="1" smtClean="0">
                <a:solidFill>
                  <a:srgbClr val="00B0F0"/>
                </a:solidFill>
              </a:rPr>
              <a:t>공포게임</a:t>
            </a:r>
            <a:endParaRPr lang="en-US" altLang="ko-KR" sz="1100" dirty="0" smtClean="0">
              <a:solidFill>
                <a:srgbClr val="00B0F0"/>
              </a:solidFill>
            </a:endParaRPr>
          </a:p>
          <a:p>
            <a:r>
              <a:rPr lang="en-US" altLang="ko-KR" sz="1100" dirty="0" smtClean="0">
                <a:solidFill>
                  <a:srgbClr val="00B0F0"/>
                </a:solidFill>
              </a:rPr>
              <a:t>2022.11.21 </a:t>
            </a:r>
            <a:r>
              <a:rPr lang="en-US" altLang="ko-KR" sz="1100" dirty="0">
                <a:solidFill>
                  <a:srgbClr val="00B0F0"/>
                </a:solidFill>
              </a:rPr>
              <a:t>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61964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Email 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ryfla844264@gmail.com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개발 계획서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57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8055" lvl="1" indent="-285750" latinLnBrk="0">
              <a:spcBef>
                <a:spcPts val="575"/>
              </a:spcBef>
              <a:spcAft>
                <a:spcPts val="600"/>
              </a:spcAft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2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인용 협동 탈출 </a:t>
            </a:r>
            <a:r>
              <a:rPr lang="ko-KR" altLang="en-US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공포게임</a:t>
            </a:r>
            <a:endParaRPr lang="en-US" altLang="ko-KR" kern="0" dirty="0" smtClean="0">
              <a:solidFill>
                <a:srgbClr val="00B0F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8055" lvl="1" indent="-285750" latinLnBrk="0">
              <a:spcBef>
                <a:spcPts val="575"/>
              </a:spcBef>
              <a:spcAft>
                <a:spcPts val="600"/>
              </a:spcAft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Windows</a:t>
            </a:r>
            <a:endParaRPr lang="ko-KR" altLang="ko-KR" sz="1200" kern="100" dirty="0" smtClean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575"/>
              </a:spcBef>
            </a:pP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8055" lvl="1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개발도구 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Unity</a:t>
            </a:r>
          </a:p>
          <a:p>
            <a:pPr marL="948055" lvl="1" indent="-285750" latinLnBrk="0">
              <a:spcBef>
                <a:spcPts val="575"/>
              </a:spcBef>
              <a:spcAft>
                <a:spcPts val="600"/>
              </a:spcAft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Unity Asset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스토어에 </a:t>
            </a:r>
            <a:r>
              <a:rPr lang="ko-KR" altLang="en-US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에셋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(Asset)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활용</a:t>
            </a: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상황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8055" lvl="1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싱글 및 멀티플레이어</a:t>
            </a:r>
            <a:r>
              <a:rPr lang="en-US" altLang="ko-KR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구상</a:t>
            </a:r>
            <a:endParaRPr lang="en-US" altLang="ko-KR" sz="14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405255" lvl="2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en-US" altLang="ko-KR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 플레이 시 화면이 </a:t>
            </a:r>
            <a:r>
              <a:rPr lang="ko-KR" altLang="en-US" sz="16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세로</a:t>
            </a:r>
            <a:r>
              <a:rPr lang="ko-KR" altLang="en-US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로 이분할 되며 키보드 </a:t>
            </a:r>
            <a:r>
              <a:rPr lang="ko-KR" altLang="en-US" sz="16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방향키</a:t>
            </a:r>
            <a:r>
              <a:rPr lang="ko-KR" altLang="en-US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ko-KR" sz="16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WASD</a:t>
            </a:r>
            <a:r>
              <a:rPr lang="en-US" altLang="ko-KR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en-US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이용한 플레이 가능</a:t>
            </a:r>
            <a:endParaRPr lang="en-US" altLang="ko-KR" sz="1600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8055" lvl="1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장르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405255" lvl="2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ko-KR" altLang="en-US" sz="16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탈출 공포 게임</a:t>
            </a:r>
            <a:endParaRPr lang="en-US" altLang="ko-KR" sz="1600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405255" lvl="2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r>
              <a:rPr lang="ko-KR" altLang="ko-KR" sz="1600" dirty="0" smtClean="0">
                <a:solidFill>
                  <a:srgbClr val="00B0F0"/>
                </a:solidFill>
                <a:latin typeface="맑은 고딕 (본문)"/>
              </a:rPr>
              <a:t>어두운 분위기의 연구실을 배경으로 </a:t>
            </a:r>
            <a:r>
              <a:rPr lang="ko-KR" altLang="ko-KR" sz="1600" b="1" dirty="0" err="1" smtClean="0">
                <a:solidFill>
                  <a:srgbClr val="00B0F0"/>
                </a:solidFill>
                <a:latin typeface="맑은 고딕 (본문)"/>
              </a:rPr>
              <a:t>몹</a:t>
            </a:r>
            <a:r>
              <a:rPr lang="en-US" altLang="ko-KR" sz="1600" b="1" dirty="0" smtClean="0">
                <a:solidFill>
                  <a:srgbClr val="00B0F0"/>
                </a:solidFill>
                <a:latin typeface="맑은 고딕 (본문)"/>
              </a:rPr>
              <a:t>(mob), </a:t>
            </a:r>
            <a:r>
              <a:rPr lang="ko-KR" altLang="ko-KR" sz="1600" b="1" dirty="0" smtClean="0">
                <a:solidFill>
                  <a:srgbClr val="00B0F0"/>
                </a:solidFill>
                <a:latin typeface="맑은 고딕 (본문)"/>
              </a:rPr>
              <a:t>함정</a:t>
            </a:r>
            <a:r>
              <a:rPr lang="en-US" altLang="ko-KR" sz="1600" b="1" dirty="0" smtClean="0">
                <a:solidFill>
                  <a:srgbClr val="00B0F0"/>
                </a:solidFill>
                <a:latin typeface="맑은 고딕 (본문)"/>
              </a:rPr>
              <a:t>, </a:t>
            </a:r>
            <a:r>
              <a:rPr lang="ko-KR" altLang="ko-KR" sz="1600" b="1" dirty="0" smtClean="0">
                <a:solidFill>
                  <a:srgbClr val="00B0F0"/>
                </a:solidFill>
                <a:latin typeface="맑은 고딕 (본문)"/>
              </a:rPr>
              <a:t>퍼즐</a:t>
            </a:r>
            <a:r>
              <a:rPr lang="ko-KR" altLang="ko-KR" sz="1600" dirty="0" smtClean="0">
                <a:solidFill>
                  <a:srgbClr val="00B0F0"/>
                </a:solidFill>
                <a:latin typeface="맑은 고딕 (본문)"/>
              </a:rPr>
              <a:t> 등의 요소를 추가하여 상황을 헤쳐나가는 게임 구상 중</a:t>
            </a:r>
            <a:r>
              <a:rPr lang="en-US" altLang="ko-KR" sz="1600" dirty="0" smtClean="0">
                <a:solidFill>
                  <a:srgbClr val="00B0F0"/>
                </a:solidFill>
                <a:latin typeface="맑은 고딕 (본문)"/>
              </a:rPr>
              <a:t>. (2</a:t>
            </a:r>
            <a:r>
              <a:rPr lang="ko-KR" altLang="ko-KR" sz="1600" dirty="0" smtClean="0">
                <a:solidFill>
                  <a:srgbClr val="00B0F0"/>
                </a:solidFill>
                <a:latin typeface="맑은 고딕 (본문)"/>
              </a:rPr>
              <a:t>인 플레이 시 협동 키워드 포함</a:t>
            </a:r>
            <a:r>
              <a:rPr lang="en-US" altLang="ko-KR" sz="1600" dirty="0" smtClean="0">
                <a:solidFill>
                  <a:srgbClr val="00B0F0"/>
                </a:solidFill>
                <a:latin typeface="맑은 고딕 (본문)"/>
              </a:rPr>
              <a:t>)</a:t>
            </a:r>
            <a:endParaRPr lang="ko-KR" altLang="ko-KR" sz="1600" dirty="0" smtClean="0">
              <a:solidFill>
                <a:srgbClr val="00B0F0"/>
              </a:solidFill>
              <a:latin typeface="맑은 고딕 (본문)"/>
            </a:endParaRPr>
          </a:p>
          <a:p>
            <a:pPr marL="1405255" lvl="2" indent="-285750" latinLnBrk="0">
              <a:spcBef>
                <a:spcPts val="575"/>
              </a:spcBef>
              <a:buFont typeface="맑은 고딕" panose="020B0503020000020004" pitchFamily="50" charset="-127"/>
              <a:buChar char="–"/>
              <a:tabLst>
                <a:tab pos="1663700" algn="l"/>
              </a:tabLst>
            </a:pPr>
            <a:endParaRPr lang="en-US" altLang="ko-KR" sz="1600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575"/>
              </a:spcBef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00B0F0"/>
                </a:solidFill>
              </a:rPr>
              <a:t>개발 진행 일정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606643" y="1307423"/>
            <a:ext cx="404474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575"/>
              </a:spcBef>
            </a:pPr>
            <a:r>
              <a:rPr lang="en-US" altLang="ko-KR" b="1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10</a:t>
            </a:r>
            <a:r>
              <a:rPr lang="ko-KR" altLang="en-US" b="1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게임 </a:t>
            </a:r>
            <a:r>
              <a:rPr lang="ko-KR" altLang="en-US" kern="0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스토리텔링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	UI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제작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적절한 사운드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찾기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11</a:t>
            </a:r>
            <a:r>
              <a:rPr lang="ko-KR" altLang="en-US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월</a:t>
            </a:r>
            <a:endParaRPr lang="en-US" altLang="ko-KR" b="1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게임 테스트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SW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전시회 출품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696285" y="1313135"/>
            <a:ext cx="4914805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575"/>
              </a:spcBef>
            </a:pPr>
            <a:r>
              <a:rPr lang="en-US" altLang="ko-KR" b="1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7</a:t>
            </a:r>
            <a:r>
              <a:rPr lang="ko-KR" altLang="en-US" b="1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기획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필요한 </a:t>
            </a:r>
            <a:r>
              <a:rPr lang="ko-KR" altLang="en-US" kern="0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에셋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 찾기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8</a:t>
            </a:r>
            <a:r>
              <a:rPr lang="ko-KR" altLang="en-US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월</a:t>
            </a:r>
            <a:endParaRPr lang="en-US" altLang="ko-KR" b="1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	Player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개발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맵 개발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9</a:t>
            </a:r>
            <a:r>
              <a:rPr lang="ko-KR" altLang="en-US" b="1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월</a:t>
            </a:r>
            <a:endParaRPr lang="en-US" altLang="ko-KR" b="1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몹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(mob) 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</a:rPr>
              <a:t>개발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함정 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&amp;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퍼즐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(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퀴즈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)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 기획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, 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</a:rPr>
              <a:t>개발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95580" latinLnBrk="0">
              <a:spcBef>
                <a:spcPts val="575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</a:rPr>
              <a:t>맵 개발</a:t>
            </a:r>
            <a:endParaRPr lang="ko-KR" altLang="ko-KR" dirty="0" smtClean="0">
              <a:solidFill>
                <a:srgbClr val="00B0F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46087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00B0F0"/>
                </a:solidFill>
              </a:rPr>
              <a:t>벤치마킹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0999" y="1212879"/>
            <a:ext cx="5130800" cy="2886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610999" y="4167319"/>
            <a:ext cx="306322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575"/>
              </a:spcBef>
            </a:pPr>
            <a:r>
              <a:rPr lang="ko-KR" altLang="en-US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게임 </a:t>
            </a:r>
            <a:r>
              <a:rPr lang="en-US" altLang="ko-KR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: It takes two</a:t>
            </a:r>
            <a:endParaRPr lang="en-US" altLang="ko-KR" sz="2400" kern="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95680" lvl="1" indent="-342900" latinLnBrk="0">
              <a:spcBef>
                <a:spcPts val="575"/>
              </a:spcBef>
              <a:buFont typeface="+mj-lt"/>
              <a:buAutoNum type="arabicPeriod"/>
            </a:pPr>
            <a:r>
              <a:rPr lang="ko-KR" altLang="en-US" sz="2400" kern="0" dirty="0" err="1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협동게임</a:t>
            </a:r>
            <a:endParaRPr lang="en-US" altLang="ko-KR" sz="2400" kern="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95680" lvl="1" indent="-342900" latinLnBrk="0">
              <a:spcBef>
                <a:spcPts val="575"/>
              </a:spcBef>
              <a:buFont typeface="+mj-lt"/>
              <a:buAutoNum type="arabicPeriod"/>
            </a:pPr>
            <a:r>
              <a:rPr lang="ko-KR" altLang="en-US" sz="2400" kern="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화면분할</a:t>
            </a:r>
            <a:endParaRPr lang="en-US" altLang="ko-KR" sz="2400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575"/>
              </a:spcBef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그림 7" descr="We Were Here Forever | 오늘 다운로드 및 구매 - Epic Games Sto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60" y="3220382"/>
            <a:ext cx="512254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7632436" y="2306729"/>
            <a:ext cx="364236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575"/>
              </a:spcBef>
            </a:pPr>
            <a:r>
              <a:rPr lang="ko-KR" altLang="en-US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게임 </a:t>
            </a:r>
            <a:r>
              <a:rPr lang="en-US" altLang="ko-KR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: We Were Here</a:t>
            </a:r>
            <a:endParaRPr lang="en-US" altLang="ko-KR" sz="2400" kern="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95680" lvl="1" indent="-342900" latinLnBrk="0">
              <a:spcBef>
                <a:spcPts val="575"/>
              </a:spcBef>
              <a:buFont typeface="+mj-lt"/>
              <a:buAutoNum type="arabicPeriod"/>
            </a:pPr>
            <a:r>
              <a:rPr lang="en-US" altLang="ko-KR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2400" kern="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 협동 </a:t>
            </a:r>
            <a:r>
              <a:rPr lang="ko-KR" altLang="en-US" sz="2400" kern="0" dirty="0" err="1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공포게임</a:t>
            </a:r>
            <a:endParaRPr lang="en-US" altLang="ko-KR" sz="2400" kern="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038" y="2736155"/>
            <a:ext cx="521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7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7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78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191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맑은 고딕 (본문)</vt:lpstr>
      <vt:lpstr>바탕</vt:lpstr>
      <vt:lpstr>Arial</vt:lpstr>
      <vt:lpstr>Calibri</vt:lpstr>
      <vt:lpstr>Times New Roman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김교림</cp:lastModifiedBy>
  <cp:revision>107</cp:revision>
  <cp:lastPrinted>2022-06-23T08:04:52Z</cp:lastPrinted>
  <dcterms:created xsi:type="dcterms:W3CDTF">2022-06-21T06:21:24Z</dcterms:created>
  <dcterms:modified xsi:type="dcterms:W3CDTF">2022-07-20T10:21:02Z</dcterms:modified>
</cp:coreProperties>
</file>