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7559675" cy="1069181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29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72"/>
    <p:restoredTop sz="94630"/>
  </p:normalViewPr>
  <p:slideViewPr>
    <p:cSldViewPr snapToGrid="0" snapToObjects="1">
      <p:cViewPr>
        <p:scale>
          <a:sx n="120" d="100"/>
          <a:sy n="120" d="100"/>
        </p:scale>
        <p:origin x="1584"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fr-FR" smtClean="0"/>
              <a:t>Cliquez et modifiez le titre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fr-FR" smtClean="0"/>
              <a:t>Cliquez pour modifier le style des sous-titres du masque</a:t>
            </a:r>
            <a:endParaRPr lang="en-US" dirty="0"/>
          </a:p>
        </p:txBody>
      </p:sp>
      <p:sp>
        <p:nvSpPr>
          <p:cNvPr id="4" name="Date Placeholder 3"/>
          <p:cNvSpPr>
            <a:spLocks noGrp="1"/>
          </p:cNvSpPr>
          <p:nvPr>
            <p:ph type="dt" sz="half" idx="10"/>
          </p:nvPr>
        </p:nvSpPr>
        <p:spPr/>
        <p:txBody>
          <a:bodyPr/>
          <a:lstStyle/>
          <a:p>
            <a:fld id="{D7E32E23-4624-5946-AA00-CA5D50CEC865}" type="datetimeFigureOut">
              <a:rPr lang="fr-FR" smtClean="0"/>
              <a:t>03/11/2017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2D9FE8A-459B-BE40-B01B-516C4EB03C94}" type="slidenum">
              <a:rPr lang="fr-FR" smtClean="0"/>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Vertical Text Placeholder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7E32E23-4624-5946-AA00-CA5D50CEC865}" type="datetimeFigureOut">
              <a:rPr lang="fr-FR" smtClean="0"/>
              <a:t>03/11/2017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2D9FE8A-459B-BE40-B01B-516C4EB03C94}" type="slidenum">
              <a:rPr lang="fr-FR" smtClean="0"/>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fr-FR" smtClean="0"/>
              <a:t>Cliquez et modifiez le titre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7E32E23-4624-5946-AA00-CA5D50CEC865}" type="datetimeFigureOut">
              <a:rPr lang="fr-FR" smtClean="0"/>
              <a:t>03/11/2017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2D9FE8A-459B-BE40-B01B-516C4EB03C94}" type="slidenum">
              <a:rPr lang="fr-FR" smtClean="0"/>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7E32E23-4624-5946-AA00-CA5D50CEC865}" type="datetimeFigureOut">
              <a:rPr lang="fr-FR" smtClean="0"/>
              <a:t>03/11/2017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2D9FE8A-459B-BE40-B01B-516C4EB03C94}" type="slidenum">
              <a:rPr lang="fr-FR" smtClean="0"/>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fr-FR" smtClean="0"/>
              <a:t>Cliquez et modifiez le titre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D7E32E23-4624-5946-AA00-CA5D50CEC865}" type="datetimeFigureOut">
              <a:rPr lang="fr-FR" smtClean="0"/>
              <a:t>03/11/2017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2D9FE8A-459B-BE40-B01B-516C4EB03C94}" type="slidenum">
              <a:rPr lang="fr-FR" smtClean="0"/>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D7E32E23-4624-5946-AA00-CA5D50CEC865}" type="datetimeFigureOut">
              <a:rPr lang="fr-FR" smtClean="0"/>
              <a:t>03/11/2017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2D9FE8A-459B-BE40-B01B-516C4EB03C94}" type="slidenum">
              <a:rPr lang="fr-FR" smtClean="0"/>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fr-FR" smtClean="0"/>
              <a:t>Cliquez et modifiez le titre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smtClean="0"/>
              <a:t>Cliquez pour modifier les styles du texte du masque</a:t>
            </a:r>
          </a:p>
        </p:txBody>
      </p:sp>
      <p:sp>
        <p:nvSpPr>
          <p:cNvPr id="4" name="Content Placeholder 3"/>
          <p:cNvSpPr>
            <a:spLocks noGrp="1"/>
          </p:cNvSpPr>
          <p:nvPr>
            <p:ph sz="half" idx="2"/>
          </p:nvPr>
        </p:nvSpPr>
        <p:spPr>
          <a:xfrm>
            <a:off x="520713" y="3905482"/>
            <a:ext cx="3198096" cy="5744375"/>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smtClean="0"/>
              <a:t>Cliquez pour modifier les styles du texte du masque</a:t>
            </a:r>
          </a:p>
        </p:txBody>
      </p:sp>
      <p:sp>
        <p:nvSpPr>
          <p:cNvPr id="6" name="Content Placeholder 5"/>
          <p:cNvSpPr>
            <a:spLocks noGrp="1"/>
          </p:cNvSpPr>
          <p:nvPr>
            <p:ph sz="quarter" idx="4"/>
          </p:nvPr>
        </p:nvSpPr>
        <p:spPr>
          <a:xfrm>
            <a:off x="3827086" y="3905482"/>
            <a:ext cx="3213847" cy="5744375"/>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D7E32E23-4624-5946-AA00-CA5D50CEC865}" type="datetimeFigureOut">
              <a:rPr lang="fr-FR" smtClean="0"/>
              <a:t>03/11/2017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2D9FE8A-459B-BE40-B01B-516C4EB03C94}" type="slidenum">
              <a:rPr lang="fr-FR" smtClean="0"/>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Date Placeholder 2"/>
          <p:cNvSpPr>
            <a:spLocks noGrp="1"/>
          </p:cNvSpPr>
          <p:nvPr>
            <p:ph type="dt" sz="half" idx="10"/>
          </p:nvPr>
        </p:nvSpPr>
        <p:spPr/>
        <p:txBody>
          <a:bodyPr/>
          <a:lstStyle/>
          <a:p>
            <a:fld id="{D7E32E23-4624-5946-AA00-CA5D50CEC865}" type="datetimeFigureOut">
              <a:rPr lang="fr-FR" smtClean="0"/>
              <a:t>03/11/2017</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2D9FE8A-459B-BE40-B01B-516C4EB03C94}" type="slidenum">
              <a:rPr lang="fr-FR" smtClean="0"/>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E32E23-4624-5946-AA00-CA5D50CEC865}" type="datetimeFigureOut">
              <a:rPr lang="fr-FR" smtClean="0"/>
              <a:t>03/11/2017</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2D9FE8A-459B-BE40-B01B-516C4EB03C94}" type="slidenum">
              <a:rPr lang="fr-FR" smtClean="0"/>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smtClean="0"/>
              <a:t>Cliquez et modifiez le titre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D7E32E23-4624-5946-AA00-CA5D50CEC865}" type="datetimeFigureOut">
              <a:rPr lang="fr-FR" smtClean="0"/>
              <a:t>03/11/2017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2D9FE8A-459B-BE40-B01B-516C4EB03C94}" type="slidenum">
              <a:rPr lang="fr-FR" smtClean="0"/>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smtClean="0"/>
              <a:t>Cliquez et modifiez le titre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D7E32E23-4624-5946-AA00-CA5D50CEC865}" type="datetimeFigureOut">
              <a:rPr lang="fr-FR" smtClean="0"/>
              <a:t>03/11/2017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2D9FE8A-459B-BE40-B01B-516C4EB03C94}" type="slidenum">
              <a:rPr lang="fr-FR" smtClean="0"/>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fr-FR" smtClean="0"/>
              <a:t>Cliquez et modifiez le titre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D7E32E23-4624-5946-AA00-CA5D50CEC865}" type="datetimeFigureOut">
              <a:rPr lang="fr-FR" smtClean="0"/>
              <a:t>03/11/2017</a:t>
            </a:fld>
            <a:endParaRPr lang="fr-FR"/>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2D9FE8A-459B-BE40-B01B-516C4EB03C94}" type="slidenum">
              <a:rPr lang="fr-FR" smtClean="0"/>
              <a:t>‹#›</a:t>
            </a:fld>
            <a:endParaRPr lang="fr-FR"/>
          </a:p>
        </p:txBody>
      </p:sp>
    </p:spTree>
    <p:extLst>
      <p:ext uri="{BB962C8B-B14F-4D97-AF65-F5344CB8AC3E}">
        <p14:creationId xmlns:p14="http://schemas.microsoft.com/office/powerpoint/2010/main" val="8236985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0"/>
            <a:ext cx="7559675" cy="18718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p:cNvPicPr>
            <a:picLocks noChangeAspect="1"/>
          </p:cNvPicPr>
          <p:nvPr/>
        </p:nvPicPr>
        <p:blipFill rotWithShape="1">
          <a:blip r:embed="rId2">
            <a:extLst>
              <a:ext uri="{28A0092B-C50C-407E-A947-70E740481C1C}">
                <a14:useLocalDpi xmlns:a14="http://schemas.microsoft.com/office/drawing/2010/main" val="0"/>
              </a:ext>
            </a:extLst>
          </a:blip>
          <a:srcRect l="20107" r="13966"/>
          <a:stretch/>
        </p:blipFill>
        <p:spPr>
          <a:xfrm>
            <a:off x="322728" y="155985"/>
            <a:ext cx="1540730" cy="1559859"/>
          </a:xfrm>
          <a:prstGeom prst="ellipse">
            <a:avLst/>
          </a:prstGeom>
          <a:ln w="12700">
            <a:solidFill>
              <a:schemeClr val="tx1"/>
            </a:solidFill>
          </a:ln>
        </p:spPr>
      </p:pic>
      <p:cxnSp>
        <p:nvCxnSpPr>
          <p:cNvPr id="7" name="Connecteur droit 6"/>
          <p:cNvCxnSpPr/>
          <p:nvPr/>
        </p:nvCxnSpPr>
        <p:spPr>
          <a:xfrm>
            <a:off x="2194560" y="155985"/>
            <a:ext cx="0" cy="15598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bject 3"/>
          <p:cNvSpPr txBox="1"/>
          <p:nvPr/>
        </p:nvSpPr>
        <p:spPr>
          <a:xfrm>
            <a:off x="2535449" y="1161846"/>
            <a:ext cx="4746506" cy="553998"/>
          </a:xfrm>
          <a:prstGeom prst="rect">
            <a:avLst/>
          </a:prstGeom>
        </p:spPr>
        <p:txBody>
          <a:bodyPr vert="horz" wrap="square" lIns="0" tIns="0" rIns="0" bIns="0" rtlCol="0">
            <a:spAutoFit/>
          </a:bodyPr>
          <a:lstStyle/>
          <a:p>
            <a:pPr algn="just" defTabSz="685800">
              <a:defRPr/>
            </a:pPr>
            <a:r>
              <a:rPr lang="fr-FR" sz="1200" dirty="0" smtClean="0">
                <a:ea typeface="Times" charset="0"/>
                <a:cs typeface="Times" charset="0"/>
              </a:rPr>
              <a:t>Décrivez </a:t>
            </a:r>
            <a:r>
              <a:rPr lang="fr-FR" sz="1200" dirty="0">
                <a:ea typeface="Times" charset="0"/>
                <a:cs typeface="Times" charset="0"/>
              </a:rPr>
              <a:t>en quelques lignes vos compétences clés pour le poste et vos objectifs de carrière. Vous pouvez les mettre en forme à l’aide de puces ou les laisser sous forme de texte plein.  </a:t>
            </a:r>
          </a:p>
        </p:txBody>
      </p:sp>
      <p:cxnSp>
        <p:nvCxnSpPr>
          <p:cNvPr id="9" name="Connecteur droit 8"/>
          <p:cNvCxnSpPr/>
          <p:nvPr/>
        </p:nvCxnSpPr>
        <p:spPr>
          <a:xfrm>
            <a:off x="2219332" y="976212"/>
            <a:ext cx="0" cy="7456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2453446" y="647026"/>
            <a:ext cx="1634678" cy="400110"/>
          </a:xfrm>
          <a:prstGeom prst="rect">
            <a:avLst/>
          </a:prstGeom>
          <a:noFill/>
        </p:spPr>
        <p:txBody>
          <a:bodyPr wrap="none" rtlCol="0">
            <a:spAutoFit/>
          </a:bodyPr>
          <a:lstStyle/>
          <a:p>
            <a:r>
              <a:rPr lang="fr-FR" sz="2000" dirty="0" smtClean="0"/>
              <a:t>Titre du poste</a:t>
            </a:r>
            <a:endParaRPr lang="fr-FR" sz="2000" dirty="0"/>
          </a:p>
        </p:txBody>
      </p:sp>
      <p:sp>
        <p:nvSpPr>
          <p:cNvPr id="12" name="ZoneTexte 11"/>
          <p:cNvSpPr txBox="1"/>
          <p:nvPr/>
        </p:nvSpPr>
        <p:spPr>
          <a:xfrm>
            <a:off x="2419720" y="122756"/>
            <a:ext cx="3037050" cy="646331"/>
          </a:xfrm>
          <a:prstGeom prst="rect">
            <a:avLst/>
          </a:prstGeom>
          <a:noFill/>
        </p:spPr>
        <p:txBody>
          <a:bodyPr wrap="none" rtlCol="0">
            <a:spAutoFit/>
          </a:bodyPr>
          <a:lstStyle/>
          <a:p>
            <a:r>
              <a:rPr lang="fr-FR" sz="3600" dirty="0" smtClean="0"/>
              <a:t>Alicia PORTELLI</a:t>
            </a:r>
            <a:endParaRPr lang="fr-FR" sz="3600" dirty="0"/>
          </a:p>
        </p:txBody>
      </p:sp>
      <p:cxnSp>
        <p:nvCxnSpPr>
          <p:cNvPr id="14" name="Connecteur droit 13"/>
          <p:cNvCxnSpPr/>
          <p:nvPr/>
        </p:nvCxnSpPr>
        <p:spPr>
          <a:xfrm>
            <a:off x="2194560" y="2355873"/>
            <a:ext cx="0" cy="36834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888402" y="1986541"/>
            <a:ext cx="3130088" cy="369332"/>
          </a:xfrm>
          <a:prstGeom prst="rect">
            <a:avLst/>
          </a:prstGeom>
        </p:spPr>
        <p:txBody>
          <a:bodyPr wrap="none">
            <a:spAutoFit/>
          </a:bodyPr>
          <a:lstStyle/>
          <a:p>
            <a:r>
              <a:rPr lang="fr-FR" dirty="0" smtClean="0"/>
              <a:t>EXPERIENCE PROFESSIONNELLE</a:t>
            </a:r>
            <a:endParaRPr lang="fr-FR" dirty="0"/>
          </a:p>
        </p:txBody>
      </p:sp>
      <p:sp>
        <p:nvSpPr>
          <p:cNvPr id="17" name="Rectangle 16"/>
          <p:cNvSpPr/>
          <p:nvPr/>
        </p:nvSpPr>
        <p:spPr>
          <a:xfrm>
            <a:off x="2419719" y="2547890"/>
            <a:ext cx="5116165" cy="1015663"/>
          </a:xfrm>
          <a:prstGeom prst="rect">
            <a:avLst/>
          </a:prstGeom>
        </p:spPr>
        <p:txBody>
          <a:bodyPr wrap="square">
            <a:spAutoFit/>
          </a:bodyPr>
          <a:lstStyle/>
          <a:p>
            <a:pPr defTabSz="685800">
              <a:defRPr/>
            </a:pPr>
            <a:r>
              <a:rPr lang="fr-FR" sz="1200" b="1" dirty="0" smtClean="0">
                <a:ea typeface="Times" charset="0"/>
                <a:cs typeface="Times" charset="0"/>
              </a:rPr>
              <a:t>TITRE DU POSTE</a:t>
            </a:r>
            <a:r>
              <a:rPr lang="fr-FR" sz="1200" dirty="0" smtClean="0">
                <a:ea typeface="Times" charset="0"/>
                <a:cs typeface="Times" charset="0"/>
              </a:rPr>
              <a:t/>
            </a:r>
            <a:br>
              <a:rPr lang="fr-FR" sz="1200" dirty="0" smtClean="0">
                <a:ea typeface="Times" charset="0"/>
                <a:cs typeface="Times" charset="0"/>
              </a:rPr>
            </a:br>
            <a:r>
              <a:rPr lang="fr-FR" sz="1200" dirty="0" smtClean="0">
                <a:ea typeface="Times" charset="0"/>
                <a:cs typeface="Times" charset="0"/>
              </a:rPr>
              <a:t>Décrivez </a:t>
            </a:r>
            <a:r>
              <a:rPr lang="fr-FR" sz="1200" dirty="0">
                <a:ea typeface="Times" charset="0"/>
                <a:cs typeface="Times" charset="0"/>
              </a:rPr>
              <a:t>ici les fonctions que vous avez occupées. Décrivez également vos missions, le nombre de personnes que vous avez encadré et si vous le pouvez, essayez d’inscrire les résultats que vous avez obtenus, n’hésitez pas à les quantifier.</a:t>
            </a:r>
          </a:p>
        </p:txBody>
      </p:sp>
      <p:sp>
        <p:nvSpPr>
          <p:cNvPr id="18" name="ZoneTexte 17"/>
          <p:cNvSpPr txBox="1"/>
          <p:nvPr/>
        </p:nvSpPr>
        <p:spPr>
          <a:xfrm>
            <a:off x="448916" y="2526903"/>
            <a:ext cx="1414541" cy="677108"/>
          </a:xfrm>
          <a:prstGeom prst="rect">
            <a:avLst/>
          </a:prstGeom>
          <a:noFill/>
        </p:spPr>
        <p:txBody>
          <a:bodyPr wrap="square" rtlCol="0">
            <a:spAutoFit/>
          </a:bodyPr>
          <a:lstStyle/>
          <a:p>
            <a:r>
              <a:rPr lang="fr-FR" sz="1400" dirty="0" smtClean="0"/>
              <a:t>SOCIETE</a:t>
            </a:r>
          </a:p>
          <a:p>
            <a:endParaRPr lang="fr-FR" sz="1200" dirty="0" smtClean="0"/>
          </a:p>
          <a:p>
            <a:r>
              <a:rPr lang="fr-FR" sz="1200" dirty="0" smtClean="0"/>
              <a:t>2015 </a:t>
            </a:r>
            <a:r>
              <a:rPr lang="mr-IN" sz="1200" dirty="0" smtClean="0"/>
              <a:t>–</a:t>
            </a:r>
            <a:r>
              <a:rPr lang="fr-FR" sz="1200" dirty="0" smtClean="0"/>
              <a:t> 2017</a:t>
            </a:r>
          </a:p>
        </p:txBody>
      </p:sp>
      <p:cxnSp>
        <p:nvCxnSpPr>
          <p:cNvPr id="20" name="Connecteur droit 19"/>
          <p:cNvCxnSpPr/>
          <p:nvPr/>
        </p:nvCxnSpPr>
        <p:spPr>
          <a:xfrm>
            <a:off x="542550" y="2885326"/>
            <a:ext cx="44914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419719" y="3677152"/>
            <a:ext cx="5116165" cy="1015663"/>
          </a:xfrm>
          <a:prstGeom prst="rect">
            <a:avLst/>
          </a:prstGeom>
        </p:spPr>
        <p:txBody>
          <a:bodyPr wrap="square">
            <a:spAutoFit/>
          </a:bodyPr>
          <a:lstStyle/>
          <a:p>
            <a:pPr defTabSz="685800">
              <a:defRPr/>
            </a:pPr>
            <a:r>
              <a:rPr lang="fr-FR" sz="1200" b="1" dirty="0" smtClean="0">
                <a:ea typeface="Times" charset="0"/>
                <a:cs typeface="Times" charset="0"/>
              </a:rPr>
              <a:t>TITRE DU POSTE</a:t>
            </a:r>
            <a:r>
              <a:rPr lang="fr-FR" sz="1200" dirty="0" smtClean="0">
                <a:ea typeface="Times" charset="0"/>
                <a:cs typeface="Times" charset="0"/>
              </a:rPr>
              <a:t/>
            </a:r>
            <a:br>
              <a:rPr lang="fr-FR" sz="1200" dirty="0" smtClean="0">
                <a:ea typeface="Times" charset="0"/>
                <a:cs typeface="Times" charset="0"/>
              </a:rPr>
            </a:br>
            <a:r>
              <a:rPr lang="fr-FR" sz="1200" dirty="0" smtClean="0">
                <a:ea typeface="Times" charset="0"/>
                <a:cs typeface="Times" charset="0"/>
              </a:rPr>
              <a:t>Décrivez </a:t>
            </a:r>
            <a:r>
              <a:rPr lang="fr-FR" sz="1200" dirty="0">
                <a:ea typeface="Times" charset="0"/>
                <a:cs typeface="Times" charset="0"/>
              </a:rPr>
              <a:t>ici les fonctions que vous avez occupées. Décrivez également vos missions, le nombre de personnes que vous avez encadré et si vous le pouvez, essayez d’inscrire les résultats que vous avez obtenus, n’hésitez pas à les quantifier.</a:t>
            </a:r>
          </a:p>
        </p:txBody>
      </p:sp>
      <p:sp>
        <p:nvSpPr>
          <p:cNvPr id="26" name="Rectangle 25"/>
          <p:cNvSpPr/>
          <p:nvPr/>
        </p:nvSpPr>
        <p:spPr>
          <a:xfrm>
            <a:off x="2419719" y="4775722"/>
            <a:ext cx="5116165" cy="1015663"/>
          </a:xfrm>
          <a:prstGeom prst="rect">
            <a:avLst/>
          </a:prstGeom>
        </p:spPr>
        <p:txBody>
          <a:bodyPr wrap="square">
            <a:spAutoFit/>
          </a:bodyPr>
          <a:lstStyle/>
          <a:p>
            <a:pPr defTabSz="685800">
              <a:defRPr/>
            </a:pPr>
            <a:r>
              <a:rPr lang="fr-FR" sz="1200" b="1" dirty="0" smtClean="0">
                <a:ea typeface="Times" charset="0"/>
                <a:cs typeface="Times" charset="0"/>
              </a:rPr>
              <a:t>TITRE DU POSTE</a:t>
            </a:r>
            <a:r>
              <a:rPr lang="fr-FR" sz="1200" dirty="0" smtClean="0">
                <a:ea typeface="Times" charset="0"/>
                <a:cs typeface="Times" charset="0"/>
              </a:rPr>
              <a:t/>
            </a:r>
            <a:br>
              <a:rPr lang="fr-FR" sz="1200" dirty="0" smtClean="0">
                <a:ea typeface="Times" charset="0"/>
                <a:cs typeface="Times" charset="0"/>
              </a:rPr>
            </a:br>
            <a:r>
              <a:rPr lang="fr-FR" sz="1200" dirty="0" smtClean="0">
                <a:ea typeface="Times" charset="0"/>
                <a:cs typeface="Times" charset="0"/>
              </a:rPr>
              <a:t>Décrivez </a:t>
            </a:r>
            <a:r>
              <a:rPr lang="fr-FR" sz="1200" dirty="0">
                <a:ea typeface="Times" charset="0"/>
                <a:cs typeface="Times" charset="0"/>
              </a:rPr>
              <a:t>ici les fonctions que vous avez occupées. Décrivez également vos missions, le nombre de personnes que vous avez encadré et si vous le pouvez, essayez d’inscrire les résultats que vous avez obtenus, n’hésitez pas à les quantifier.</a:t>
            </a:r>
          </a:p>
        </p:txBody>
      </p:sp>
      <p:sp>
        <p:nvSpPr>
          <p:cNvPr id="31" name="Rectangle 30"/>
          <p:cNvSpPr/>
          <p:nvPr/>
        </p:nvSpPr>
        <p:spPr>
          <a:xfrm>
            <a:off x="1519856" y="6060559"/>
            <a:ext cx="1349408" cy="369332"/>
          </a:xfrm>
          <a:prstGeom prst="rect">
            <a:avLst/>
          </a:prstGeom>
        </p:spPr>
        <p:txBody>
          <a:bodyPr wrap="none">
            <a:spAutoFit/>
          </a:bodyPr>
          <a:lstStyle/>
          <a:p>
            <a:r>
              <a:rPr lang="fr-FR" smtClean="0"/>
              <a:t>FORMATION</a:t>
            </a:r>
            <a:endParaRPr lang="fr-FR" dirty="0"/>
          </a:p>
        </p:txBody>
      </p:sp>
      <p:sp>
        <p:nvSpPr>
          <p:cNvPr id="32" name="Rectangle 31"/>
          <p:cNvSpPr/>
          <p:nvPr/>
        </p:nvSpPr>
        <p:spPr>
          <a:xfrm>
            <a:off x="2419718" y="6583769"/>
            <a:ext cx="5116165" cy="461665"/>
          </a:xfrm>
          <a:prstGeom prst="rect">
            <a:avLst/>
          </a:prstGeom>
        </p:spPr>
        <p:txBody>
          <a:bodyPr wrap="square">
            <a:spAutoFit/>
          </a:bodyPr>
          <a:lstStyle/>
          <a:p>
            <a:pPr defTabSz="685800">
              <a:defRPr/>
            </a:pPr>
            <a:r>
              <a:rPr lang="fr-FR" sz="1200" b="1" dirty="0" smtClean="0">
                <a:ea typeface="Times" charset="0"/>
                <a:cs typeface="Times" charset="0"/>
              </a:rPr>
              <a:t>DIPLOME</a:t>
            </a:r>
            <a:r>
              <a:rPr lang="fr-FR" sz="1200" dirty="0" smtClean="0">
                <a:ea typeface="Times" charset="0"/>
                <a:cs typeface="Times" charset="0"/>
              </a:rPr>
              <a:t/>
            </a:r>
            <a:br>
              <a:rPr lang="fr-FR" sz="1200" dirty="0" smtClean="0">
                <a:ea typeface="Times" charset="0"/>
                <a:cs typeface="Times" charset="0"/>
              </a:rPr>
            </a:br>
            <a:r>
              <a:rPr lang="fr-FR" sz="1200" dirty="0">
                <a:solidFill>
                  <a:srgbClr val="231F20"/>
                </a:solidFill>
                <a:ea typeface="Times" charset="0"/>
                <a:cs typeface="Times" charset="0"/>
              </a:rPr>
              <a:t> Décrivez en une ligne les objectifs et les spécialités de cette formation.</a:t>
            </a:r>
            <a:endParaRPr lang="fr-FR" sz="1200" dirty="0">
              <a:ea typeface="Times" charset="0"/>
              <a:cs typeface="Times" charset="0"/>
            </a:endParaRPr>
          </a:p>
        </p:txBody>
      </p:sp>
      <p:sp>
        <p:nvSpPr>
          <p:cNvPr id="39" name="ZoneTexte 38"/>
          <p:cNvSpPr txBox="1"/>
          <p:nvPr/>
        </p:nvSpPr>
        <p:spPr>
          <a:xfrm>
            <a:off x="448916" y="3677152"/>
            <a:ext cx="1414541" cy="677108"/>
          </a:xfrm>
          <a:prstGeom prst="rect">
            <a:avLst/>
          </a:prstGeom>
          <a:noFill/>
        </p:spPr>
        <p:txBody>
          <a:bodyPr wrap="square" rtlCol="0">
            <a:spAutoFit/>
          </a:bodyPr>
          <a:lstStyle/>
          <a:p>
            <a:r>
              <a:rPr lang="fr-FR" sz="1400" dirty="0" smtClean="0"/>
              <a:t>SOCIETE</a:t>
            </a:r>
          </a:p>
          <a:p>
            <a:endParaRPr lang="fr-FR" sz="1200" dirty="0" smtClean="0"/>
          </a:p>
          <a:p>
            <a:r>
              <a:rPr lang="fr-FR" sz="1200" dirty="0" smtClean="0"/>
              <a:t>2015 </a:t>
            </a:r>
            <a:r>
              <a:rPr lang="mr-IN" sz="1200" dirty="0" smtClean="0"/>
              <a:t>–</a:t>
            </a:r>
            <a:r>
              <a:rPr lang="fr-FR" sz="1200" dirty="0" smtClean="0"/>
              <a:t> 2017</a:t>
            </a:r>
          </a:p>
        </p:txBody>
      </p:sp>
      <p:cxnSp>
        <p:nvCxnSpPr>
          <p:cNvPr id="40" name="Connecteur droit 39"/>
          <p:cNvCxnSpPr/>
          <p:nvPr/>
        </p:nvCxnSpPr>
        <p:spPr>
          <a:xfrm>
            <a:off x="542550" y="4035575"/>
            <a:ext cx="44914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ZoneTexte 40"/>
          <p:cNvSpPr txBox="1"/>
          <p:nvPr/>
        </p:nvSpPr>
        <p:spPr>
          <a:xfrm>
            <a:off x="448916" y="4769750"/>
            <a:ext cx="1414541" cy="677108"/>
          </a:xfrm>
          <a:prstGeom prst="rect">
            <a:avLst/>
          </a:prstGeom>
          <a:noFill/>
        </p:spPr>
        <p:txBody>
          <a:bodyPr wrap="square" rtlCol="0">
            <a:spAutoFit/>
          </a:bodyPr>
          <a:lstStyle/>
          <a:p>
            <a:r>
              <a:rPr lang="fr-FR" sz="1400" dirty="0" smtClean="0"/>
              <a:t>SOCIETE</a:t>
            </a:r>
          </a:p>
          <a:p>
            <a:endParaRPr lang="fr-FR" sz="1200" dirty="0" smtClean="0"/>
          </a:p>
          <a:p>
            <a:r>
              <a:rPr lang="fr-FR" sz="1200" dirty="0" smtClean="0"/>
              <a:t>2015 </a:t>
            </a:r>
            <a:r>
              <a:rPr lang="mr-IN" sz="1200" dirty="0" smtClean="0"/>
              <a:t>–</a:t>
            </a:r>
            <a:r>
              <a:rPr lang="fr-FR" sz="1200" dirty="0" smtClean="0"/>
              <a:t> 2017</a:t>
            </a:r>
          </a:p>
        </p:txBody>
      </p:sp>
      <p:cxnSp>
        <p:nvCxnSpPr>
          <p:cNvPr id="42" name="Connecteur droit 41"/>
          <p:cNvCxnSpPr/>
          <p:nvPr/>
        </p:nvCxnSpPr>
        <p:spPr>
          <a:xfrm>
            <a:off x="542550" y="5128173"/>
            <a:ext cx="44914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ZoneTexte 42"/>
          <p:cNvSpPr txBox="1"/>
          <p:nvPr/>
        </p:nvSpPr>
        <p:spPr>
          <a:xfrm>
            <a:off x="448915" y="6570530"/>
            <a:ext cx="1414541" cy="677108"/>
          </a:xfrm>
          <a:prstGeom prst="rect">
            <a:avLst/>
          </a:prstGeom>
          <a:noFill/>
        </p:spPr>
        <p:txBody>
          <a:bodyPr wrap="square" rtlCol="0">
            <a:spAutoFit/>
          </a:bodyPr>
          <a:lstStyle/>
          <a:p>
            <a:r>
              <a:rPr lang="fr-FR" sz="1400" dirty="0" smtClean="0"/>
              <a:t>UNIVERSITE</a:t>
            </a:r>
          </a:p>
          <a:p>
            <a:endParaRPr lang="fr-FR" sz="1200" dirty="0" smtClean="0"/>
          </a:p>
          <a:p>
            <a:r>
              <a:rPr lang="fr-FR" sz="1200" dirty="0" smtClean="0"/>
              <a:t>2015 </a:t>
            </a:r>
            <a:r>
              <a:rPr lang="mr-IN" sz="1200" dirty="0" smtClean="0"/>
              <a:t>–</a:t>
            </a:r>
            <a:r>
              <a:rPr lang="fr-FR" sz="1200" dirty="0" smtClean="0"/>
              <a:t> 2017</a:t>
            </a:r>
          </a:p>
        </p:txBody>
      </p:sp>
      <p:cxnSp>
        <p:nvCxnSpPr>
          <p:cNvPr id="44" name="Connecteur droit 43"/>
          <p:cNvCxnSpPr/>
          <p:nvPr/>
        </p:nvCxnSpPr>
        <p:spPr>
          <a:xfrm>
            <a:off x="542549" y="6928953"/>
            <a:ext cx="44914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2419718" y="7405486"/>
            <a:ext cx="5116165" cy="461665"/>
          </a:xfrm>
          <a:prstGeom prst="rect">
            <a:avLst/>
          </a:prstGeom>
        </p:spPr>
        <p:txBody>
          <a:bodyPr wrap="square">
            <a:spAutoFit/>
          </a:bodyPr>
          <a:lstStyle/>
          <a:p>
            <a:pPr defTabSz="685800">
              <a:defRPr/>
            </a:pPr>
            <a:r>
              <a:rPr lang="fr-FR" sz="1200" b="1" dirty="0" smtClean="0">
                <a:ea typeface="Times" charset="0"/>
                <a:cs typeface="Times" charset="0"/>
              </a:rPr>
              <a:t>DIPLOME</a:t>
            </a:r>
            <a:r>
              <a:rPr lang="fr-FR" sz="1200" dirty="0" smtClean="0">
                <a:ea typeface="Times" charset="0"/>
                <a:cs typeface="Times" charset="0"/>
              </a:rPr>
              <a:t/>
            </a:r>
            <a:br>
              <a:rPr lang="fr-FR" sz="1200" dirty="0" smtClean="0">
                <a:ea typeface="Times" charset="0"/>
                <a:cs typeface="Times" charset="0"/>
              </a:rPr>
            </a:br>
            <a:r>
              <a:rPr lang="fr-FR" sz="1200" dirty="0">
                <a:solidFill>
                  <a:srgbClr val="231F20"/>
                </a:solidFill>
                <a:ea typeface="Times" charset="0"/>
                <a:cs typeface="Times" charset="0"/>
              </a:rPr>
              <a:t> Décrivez en une ligne les objectifs et les spécialités de cette formation.</a:t>
            </a:r>
            <a:endParaRPr lang="fr-FR" sz="1200" dirty="0">
              <a:ea typeface="Times" charset="0"/>
              <a:cs typeface="Times" charset="0"/>
            </a:endParaRPr>
          </a:p>
        </p:txBody>
      </p:sp>
      <p:sp>
        <p:nvSpPr>
          <p:cNvPr id="46" name="ZoneTexte 45"/>
          <p:cNvSpPr txBox="1"/>
          <p:nvPr/>
        </p:nvSpPr>
        <p:spPr>
          <a:xfrm>
            <a:off x="448915" y="7392247"/>
            <a:ext cx="1414541" cy="677108"/>
          </a:xfrm>
          <a:prstGeom prst="rect">
            <a:avLst/>
          </a:prstGeom>
          <a:noFill/>
        </p:spPr>
        <p:txBody>
          <a:bodyPr wrap="square" rtlCol="0">
            <a:spAutoFit/>
          </a:bodyPr>
          <a:lstStyle/>
          <a:p>
            <a:r>
              <a:rPr lang="fr-FR" sz="1400" dirty="0" smtClean="0"/>
              <a:t>UNIVERSITE</a:t>
            </a:r>
          </a:p>
          <a:p>
            <a:endParaRPr lang="fr-FR" sz="1200" dirty="0" smtClean="0"/>
          </a:p>
          <a:p>
            <a:r>
              <a:rPr lang="fr-FR" sz="1200" dirty="0" smtClean="0"/>
              <a:t>2015 </a:t>
            </a:r>
            <a:r>
              <a:rPr lang="mr-IN" sz="1200" dirty="0" smtClean="0"/>
              <a:t>–</a:t>
            </a:r>
            <a:r>
              <a:rPr lang="fr-FR" sz="1200" dirty="0" smtClean="0"/>
              <a:t> 2017</a:t>
            </a:r>
          </a:p>
        </p:txBody>
      </p:sp>
      <p:cxnSp>
        <p:nvCxnSpPr>
          <p:cNvPr id="47" name="Connecteur droit 46"/>
          <p:cNvCxnSpPr/>
          <p:nvPr/>
        </p:nvCxnSpPr>
        <p:spPr>
          <a:xfrm>
            <a:off x="542549" y="7750670"/>
            <a:ext cx="44914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Connecteur droit 47"/>
          <p:cNvCxnSpPr>
            <a:stCxn id="31" idx="2"/>
          </p:cNvCxnSpPr>
          <p:nvPr/>
        </p:nvCxnSpPr>
        <p:spPr>
          <a:xfrm>
            <a:off x="2194560" y="6429891"/>
            <a:ext cx="0" cy="17448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ZoneTexte 49"/>
          <p:cNvSpPr txBox="1"/>
          <p:nvPr/>
        </p:nvSpPr>
        <p:spPr>
          <a:xfrm>
            <a:off x="331023" y="9236147"/>
            <a:ext cx="1048877" cy="1015663"/>
          </a:xfrm>
          <a:prstGeom prst="rect">
            <a:avLst/>
          </a:prstGeom>
          <a:noFill/>
        </p:spPr>
        <p:txBody>
          <a:bodyPr wrap="none" rtlCol="0">
            <a:spAutoFit/>
          </a:bodyPr>
          <a:lstStyle/>
          <a:p>
            <a:r>
              <a:rPr lang="fr-FR" sz="1200" dirty="0" smtClean="0">
                <a:ea typeface="Times" charset="0"/>
                <a:cs typeface="Times" charset="0"/>
              </a:rPr>
              <a:t>Photoshop CS</a:t>
            </a:r>
          </a:p>
          <a:p>
            <a:endParaRPr lang="fr-FR" sz="1200" dirty="0" smtClean="0">
              <a:ea typeface="Times" charset="0"/>
              <a:cs typeface="Times" charset="0"/>
            </a:endParaRPr>
          </a:p>
          <a:p>
            <a:r>
              <a:rPr lang="fr-FR" sz="1200" dirty="0" smtClean="0">
                <a:ea typeface="Times" charset="0"/>
                <a:cs typeface="Times" charset="0"/>
              </a:rPr>
              <a:t>Comptabilité</a:t>
            </a:r>
          </a:p>
          <a:p>
            <a:endParaRPr lang="fr-FR" sz="1200" dirty="0" smtClean="0">
              <a:ea typeface="Times" charset="0"/>
              <a:cs typeface="Times" charset="0"/>
            </a:endParaRPr>
          </a:p>
          <a:p>
            <a:r>
              <a:rPr lang="fr-FR" sz="1200" dirty="0" smtClean="0">
                <a:ea typeface="Times" charset="0"/>
                <a:cs typeface="Times" charset="0"/>
              </a:rPr>
              <a:t>Gestion</a:t>
            </a:r>
            <a:endParaRPr lang="fr-FR" sz="1200" dirty="0">
              <a:ea typeface="Times" charset="0"/>
              <a:cs typeface="Times" charset="0"/>
            </a:endParaRPr>
          </a:p>
        </p:txBody>
      </p:sp>
      <p:sp>
        <p:nvSpPr>
          <p:cNvPr id="51" name="object 96"/>
          <p:cNvSpPr/>
          <p:nvPr/>
        </p:nvSpPr>
        <p:spPr>
          <a:xfrm>
            <a:off x="1479242" y="9309991"/>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52" name="object 96"/>
          <p:cNvSpPr/>
          <p:nvPr/>
        </p:nvSpPr>
        <p:spPr>
          <a:xfrm>
            <a:off x="1629629" y="9309990"/>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53" name="object 96"/>
          <p:cNvSpPr/>
          <p:nvPr/>
        </p:nvSpPr>
        <p:spPr>
          <a:xfrm>
            <a:off x="1780016" y="9309990"/>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54" name="object 96"/>
          <p:cNvSpPr/>
          <p:nvPr/>
        </p:nvSpPr>
        <p:spPr>
          <a:xfrm>
            <a:off x="1923595" y="9309989"/>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55" name="object 96"/>
          <p:cNvSpPr/>
          <p:nvPr/>
        </p:nvSpPr>
        <p:spPr>
          <a:xfrm>
            <a:off x="2067579" y="9309988"/>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56" name="object 96"/>
          <p:cNvSpPr/>
          <p:nvPr/>
        </p:nvSpPr>
        <p:spPr>
          <a:xfrm>
            <a:off x="1479242" y="9683432"/>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57" name="object 96"/>
          <p:cNvSpPr/>
          <p:nvPr/>
        </p:nvSpPr>
        <p:spPr>
          <a:xfrm>
            <a:off x="1629629" y="9683431"/>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58" name="object 96"/>
          <p:cNvSpPr/>
          <p:nvPr/>
        </p:nvSpPr>
        <p:spPr>
          <a:xfrm>
            <a:off x="1780016" y="9683431"/>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59" name="object 96"/>
          <p:cNvSpPr/>
          <p:nvPr/>
        </p:nvSpPr>
        <p:spPr>
          <a:xfrm>
            <a:off x="1923595" y="9683430"/>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60" name="object 96"/>
          <p:cNvSpPr/>
          <p:nvPr/>
        </p:nvSpPr>
        <p:spPr>
          <a:xfrm>
            <a:off x="2067579" y="9683429"/>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61" name="object 96"/>
          <p:cNvSpPr/>
          <p:nvPr/>
        </p:nvSpPr>
        <p:spPr>
          <a:xfrm>
            <a:off x="1479242" y="10056870"/>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62" name="object 96"/>
          <p:cNvSpPr/>
          <p:nvPr/>
        </p:nvSpPr>
        <p:spPr>
          <a:xfrm>
            <a:off x="1629629" y="10056869"/>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63" name="object 96"/>
          <p:cNvSpPr/>
          <p:nvPr/>
        </p:nvSpPr>
        <p:spPr>
          <a:xfrm>
            <a:off x="1780016" y="10056869"/>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64" name="object 96"/>
          <p:cNvSpPr/>
          <p:nvPr/>
        </p:nvSpPr>
        <p:spPr>
          <a:xfrm>
            <a:off x="1923595" y="10056868"/>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65" name="object 96"/>
          <p:cNvSpPr/>
          <p:nvPr/>
        </p:nvSpPr>
        <p:spPr>
          <a:xfrm>
            <a:off x="2067579" y="10056867"/>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66" name="ZoneTexte 65"/>
          <p:cNvSpPr txBox="1"/>
          <p:nvPr/>
        </p:nvSpPr>
        <p:spPr>
          <a:xfrm>
            <a:off x="3007751" y="9233499"/>
            <a:ext cx="734560" cy="1015663"/>
          </a:xfrm>
          <a:prstGeom prst="rect">
            <a:avLst/>
          </a:prstGeom>
          <a:noFill/>
        </p:spPr>
        <p:txBody>
          <a:bodyPr wrap="none" rtlCol="0">
            <a:spAutoFit/>
          </a:bodyPr>
          <a:lstStyle/>
          <a:p>
            <a:r>
              <a:rPr lang="fr-FR" sz="1200" dirty="0" smtClean="0">
                <a:ea typeface="Times" charset="0"/>
                <a:cs typeface="Times" charset="0"/>
              </a:rPr>
              <a:t>Curieux</a:t>
            </a:r>
            <a:endParaRPr lang="fr-FR" sz="1200" dirty="0" smtClean="0">
              <a:ea typeface="Times" charset="0"/>
              <a:cs typeface="Times" charset="0"/>
            </a:endParaRPr>
          </a:p>
          <a:p>
            <a:endParaRPr lang="fr-FR" sz="1200" dirty="0" smtClean="0">
              <a:ea typeface="Times" charset="0"/>
              <a:cs typeface="Times" charset="0"/>
            </a:endParaRPr>
          </a:p>
          <a:p>
            <a:r>
              <a:rPr lang="fr-FR" sz="1200" dirty="0" smtClean="0">
                <a:ea typeface="Times" charset="0"/>
                <a:cs typeface="Times" charset="0"/>
              </a:rPr>
              <a:t>Organisé</a:t>
            </a:r>
            <a:endParaRPr lang="fr-FR" sz="1200" dirty="0" smtClean="0">
              <a:ea typeface="Times" charset="0"/>
              <a:cs typeface="Times" charset="0"/>
            </a:endParaRPr>
          </a:p>
          <a:p>
            <a:endParaRPr lang="fr-FR" sz="1200" dirty="0" smtClean="0">
              <a:ea typeface="Times" charset="0"/>
              <a:cs typeface="Times" charset="0"/>
            </a:endParaRPr>
          </a:p>
          <a:p>
            <a:r>
              <a:rPr lang="fr-FR" sz="1200" dirty="0" smtClean="0">
                <a:ea typeface="Times" charset="0"/>
                <a:cs typeface="Times" charset="0"/>
              </a:rPr>
              <a:t>Créatif</a:t>
            </a:r>
            <a:endParaRPr lang="fr-FR" sz="1200" dirty="0">
              <a:ea typeface="Times" charset="0"/>
              <a:cs typeface="Times" charset="0"/>
            </a:endParaRPr>
          </a:p>
        </p:txBody>
      </p:sp>
      <p:sp>
        <p:nvSpPr>
          <p:cNvPr id="67" name="object 96"/>
          <p:cNvSpPr/>
          <p:nvPr/>
        </p:nvSpPr>
        <p:spPr>
          <a:xfrm>
            <a:off x="4155970" y="9307343"/>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68" name="object 96"/>
          <p:cNvSpPr/>
          <p:nvPr/>
        </p:nvSpPr>
        <p:spPr>
          <a:xfrm>
            <a:off x="4306357" y="9307342"/>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69" name="object 96"/>
          <p:cNvSpPr/>
          <p:nvPr/>
        </p:nvSpPr>
        <p:spPr>
          <a:xfrm>
            <a:off x="4456744" y="9307342"/>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70" name="object 96"/>
          <p:cNvSpPr/>
          <p:nvPr/>
        </p:nvSpPr>
        <p:spPr>
          <a:xfrm>
            <a:off x="4600323" y="9307341"/>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71" name="object 96"/>
          <p:cNvSpPr/>
          <p:nvPr/>
        </p:nvSpPr>
        <p:spPr>
          <a:xfrm>
            <a:off x="4744307" y="9307340"/>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72" name="object 96"/>
          <p:cNvSpPr/>
          <p:nvPr/>
        </p:nvSpPr>
        <p:spPr>
          <a:xfrm>
            <a:off x="4155970" y="9680784"/>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73" name="object 96"/>
          <p:cNvSpPr/>
          <p:nvPr/>
        </p:nvSpPr>
        <p:spPr>
          <a:xfrm>
            <a:off x="4306357" y="9680783"/>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74" name="object 96"/>
          <p:cNvSpPr/>
          <p:nvPr/>
        </p:nvSpPr>
        <p:spPr>
          <a:xfrm>
            <a:off x="4456744" y="9680783"/>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75" name="object 96"/>
          <p:cNvSpPr/>
          <p:nvPr/>
        </p:nvSpPr>
        <p:spPr>
          <a:xfrm>
            <a:off x="4600323" y="9680782"/>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76" name="object 96"/>
          <p:cNvSpPr/>
          <p:nvPr/>
        </p:nvSpPr>
        <p:spPr>
          <a:xfrm>
            <a:off x="4744307" y="9680781"/>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77" name="object 96"/>
          <p:cNvSpPr/>
          <p:nvPr/>
        </p:nvSpPr>
        <p:spPr>
          <a:xfrm>
            <a:off x="4155970" y="10054222"/>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78" name="object 96"/>
          <p:cNvSpPr/>
          <p:nvPr/>
        </p:nvSpPr>
        <p:spPr>
          <a:xfrm>
            <a:off x="4306357" y="10054221"/>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79" name="object 96"/>
          <p:cNvSpPr/>
          <p:nvPr/>
        </p:nvSpPr>
        <p:spPr>
          <a:xfrm>
            <a:off x="4456744" y="10054221"/>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80" name="object 96"/>
          <p:cNvSpPr/>
          <p:nvPr/>
        </p:nvSpPr>
        <p:spPr>
          <a:xfrm>
            <a:off x="4600323" y="10054220"/>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81" name="object 96"/>
          <p:cNvSpPr/>
          <p:nvPr/>
        </p:nvSpPr>
        <p:spPr>
          <a:xfrm>
            <a:off x="4744307" y="10054219"/>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98" name="ZoneTexte 97"/>
          <p:cNvSpPr txBox="1"/>
          <p:nvPr/>
        </p:nvSpPr>
        <p:spPr>
          <a:xfrm>
            <a:off x="5463408" y="9231083"/>
            <a:ext cx="779381" cy="1015663"/>
          </a:xfrm>
          <a:prstGeom prst="rect">
            <a:avLst/>
          </a:prstGeom>
          <a:noFill/>
        </p:spPr>
        <p:txBody>
          <a:bodyPr wrap="none" rtlCol="0">
            <a:spAutoFit/>
          </a:bodyPr>
          <a:lstStyle/>
          <a:p>
            <a:r>
              <a:rPr lang="fr-FR" sz="1200" dirty="0" smtClean="0">
                <a:ea typeface="Times" charset="0"/>
                <a:cs typeface="Times" charset="0"/>
              </a:rPr>
              <a:t>Anglais</a:t>
            </a:r>
            <a:endParaRPr lang="fr-FR" sz="1200" dirty="0" smtClean="0">
              <a:ea typeface="Times" charset="0"/>
              <a:cs typeface="Times" charset="0"/>
            </a:endParaRPr>
          </a:p>
          <a:p>
            <a:endParaRPr lang="fr-FR" sz="1200" dirty="0" smtClean="0">
              <a:ea typeface="Times" charset="0"/>
              <a:cs typeface="Times" charset="0"/>
            </a:endParaRPr>
          </a:p>
          <a:p>
            <a:r>
              <a:rPr lang="fr-FR" sz="1200" dirty="0" smtClean="0">
                <a:ea typeface="Times" charset="0"/>
                <a:cs typeface="Times" charset="0"/>
              </a:rPr>
              <a:t>Allemand</a:t>
            </a:r>
            <a:endParaRPr lang="fr-FR" sz="1200" dirty="0" smtClean="0">
              <a:ea typeface="Times" charset="0"/>
              <a:cs typeface="Times" charset="0"/>
            </a:endParaRPr>
          </a:p>
          <a:p>
            <a:endParaRPr lang="fr-FR" sz="1200" dirty="0" smtClean="0">
              <a:ea typeface="Times" charset="0"/>
              <a:cs typeface="Times" charset="0"/>
            </a:endParaRPr>
          </a:p>
          <a:p>
            <a:r>
              <a:rPr lang="fr-FR" sz="1200" dirty="0" smtClean="0">
                <a:ea typeface="Times" charset="0"/>
                <a:cs typeface="Times" charset="0"/>
              </a:rPr>
              <a:t>Italien</a:t>
            </a:r>
            <a:endParaRPr lang="fr-FR" sz="1200" dirty="0">
              <a:ea typeface="Times" charset="0"/>
              <a:cs typeface="Times" charset="0"/>
            </a:endParaRPr>
          </a:p>
        </p:txBody>
      </p:sp>
      <p:sp>
        <p:nvSpPr>
          <p:cNvPr id="99" name="object 96"/>
          <p:cNvSpPr/>
          <p:nvPr/>
        </p:nvSpPr>
        <p:spPr>
          <a:xfrm>
            <a:off x="6611627" y="9304927"/>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100" name="object 96"/>
          <p:cNvSpPr/>
          <p:nvPr/>
        </p:nvSpPr>
        <p:spPr>
          <a:xfrm>
            <a:off x="6762014" y="9304926"/>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101" name="object 96"/>
          <p:cNvSpPr/>
          <p:nvPr/>
        </p:nvSpPr>
        <p:spPr>
          <a:xfrm>
            <a:off x="6912401" y="9304926"/>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102" name="object 96"/>
          <p:cNvSpPr/>
          <p:nvPr/>
        </p:nvSpPr>
        <p:spPr>
          <a:xfrm>
            <a:off x="7055980" y="9304925"/>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103" name="object 96"/>
          <p:cNvSpPr/>
          <p:nvPr/>
        </p:nvSpPr>
        <p:spPr>
          <a:xfrm>
            <a:off x="7199964" y="9304924"/>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104" name="object 96"/>
          <p:cNvSpPr/>
          <p:nvPr/>
        </p:nvSpPr>
        <p:spPr>
          <a:xfrm>
            <a:off x="6611627" y="9678368"/>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105" name="object 96"/>
          <p:cNvSpPr/>
          <p:nvPr/>
        </p:nvSpPr>
        <p:spPr>
          <a:xfrm>
            <a:off x="6762014" y="9678367"/>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106" name="object 96"/>
          <p:cNvSpPr/>
          <p:nvPr/>
        </p:nvSpPr>
        <p:spPr>
          <a:xfrm>
            <a:off x="6912401" y="9678367"/>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107" name="object 96"/>
          <p:cNvSpPr/>
          <p:nvPr/>
        </p:nvSpPr>
        <p:spPr>
          <a:xfrm>
            <a:off x="7055980" y="9678366"/>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108" name="object 96"/>
          <p:cNvSpPr/>
          <p:nvPr/>
        </p:nvSpPr>
        <p:spPr>
          <a:xfrm>
            <a:off x="7199964" y="9678365"/>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109" name="object 96"/>
          <p:cNvSpPr/>
          <p:nvPr/>
        </p:nvSpPr>
        <p:spPr>
          <a:xfrm>
            <a:off x="6611627" y="10051806"/>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110" name="object 96"/>
          <p:cNvSpPr/>
          <p:nvPr/>
        </p:nvSpPr>
        <p:spPr>
          <a:xfrm>
            <a:off x="6762014" y="10051805"/>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111" name="object 96"/>
          <p:cNvSpPr/>
          <p:nvPr/>
        </p:nvSpPr>
        <p:spPr>
          <a:xfrm>
            <a:off x="6912401" y="10051805"/>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112" name="object 96"/>
          <p:cNvSpPr/>
          <p:nvPr/>
        </p:nvSpPr>
        <p:spPr>
          <a:xfrm>
            <a:off x="7055980" y="10051804"/>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sp>
        <p:nvSpPr>
          <p:cNvPr id="113" name="object 96"/>
          <p:cNvSpPr/>
          <p:nvPr/>
        </p:nvSpPr>
        <p:spPr>
          <a:xfrm>
            <a:off x="7199964" y="10051803"/>
            <a:ext cx="126981" cy="126981"/>
          </a:xfrm>
          <a:custGeom>
            <a:avLst/>
            <a:gdLst/>
            <a:ahLst/>
            <a:cxnLst/>
            <a:rect l="l" t="t" r="r" b="b"/>
            <a:pathLst>
              <a:path w="127000" h="127000">
                <a:moveTo>
                  <a:pt x="63500" y="0"/>
                </a:moveTo>
                <a:lnTo>
                  <a:pt x="38785" y="4990"/>
                </a:lnTo>
                <a:lnTo>
                  <a:pt x="18600" y="18600"/>
                </a:lnTo>
                <a:lnTo>
                  <a:pt x="4990" y="38785"/>
                </a:lnTo>
                <a:lnTo>
                  <a:pt x="0" y="63500"/>
                </a:lnTo>
                <a:lnTo>
                  <a:pt x="4990" y="88214"/>
                </a:lnTo>
                <a:lnTo>
                  <a:pt x="18600" y="108399"/>
                </a:lnTo>
                <a:lnTo>
                  <a:pt x="38785" y="122009"/>
                </a:lnTo>
                <a:lnTo>
                  <a:pt x="63500" y="127000"/>
                </a:lnTo>
                <a:lnTo>
                  <a:pt x="88214" y="122009"/>
                </a:lnTo>
                <a:lnTo>
                  <a:pt x="108399" y="108399"/>
                </a:lnTo>
                <a:lnTo>
                  <a:pt x="122009" y="88214"/>
                </a:lnTo>
                <a:lnTo>
                  <a:pt x="127000" y="63500"/>
                </a:lnTo>
                <a:lnTo>
                  <a:pt x="122009" y="38785"/>
                </a:lnTo>
                <a:lnTo>
                  <a:pt x="108399" y="18600"/>
                </a:lnTo>
                <a:lnTo>
                  <a:pt x="88214" y="4990"/>
                </a:lnTo>
                <a:lnTo>
                  <a:pt x="63500" y="0"/>
                </a:lnTo>
                <a:close/>
              </a:path>
            </a:pathLst>
          </a:custGeom>
          <a:solidFill>
            <a:schemeClr val="tx1"/>
          </a:solidFill>
        </p:spPr>
        <p:txBody>
          <a:bodyPr wrap="square" lIns="0" tIns="0" rIns="0" bIns="0" rtlCol="0"/>
          <a:lstStyle/>
          <a:p>
            <a:endParaRPr sz="1200">
              <a:ea typeface="Times" charset="0"/>
              <a:cs typeface="Times" charset="0"/>
            </a:endParaRPr>
          </a:p>
        </p:txBody>
      </p:sp>
      <p:cxnSp>
        <p:nvCxnSpPr>
          <p:cNvPr id="117" name="Connecteur droit 116"/>
          <p:cNvCxnSpPr/>
          <p:nvPr/>
        </p:nvCxnSpPr>
        <p:spPr>
          <a:xfrm>
            <a:off x="2613408" y="8805950"/>
            <a:ext cx="0" cy="17448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Connecteur droit 117"/>
          <p:cNvCxnSpPr/>
          <p:nvPr/>
        </p:nvCxnSpPr>
        <p:spPr>
          <a:xfrm>
            <a:off x="5242561" y="8773916"/>
            <a:ext cx="0" cy="17448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595148" y="8683627"/>
            <a:ext cx="1599412" cy="369332"/>
          </a:xfrm>
          <a:prstGeom prst="rect">
            <a:avLst/>
          </a:prstGeom>
        </p:spPr>
        <p:txBody>
          <a:bodyPr wrap="none">
            <a:spAutoFit/>
          </a:bodyPr>
          <a:lstStyle/>
          <a:p>
            <a:r>
              <a:rPr lang="fr-FR" smtClean="0"/>
              <a:t>COMPETENCES</a:t>
            </a:r>
            <a:endParaRPr lang="fr-FR" dirty="0"/>
          </a:p>
        </p:txBody>
      </p:sp>
      <p:sp>
        <p:nvSpPr>
          <p:cNvPr id="120" name="Rectangle 119"/>
          <p:cNvSpPr/>
          <p:nvPr/>
        </p:nvSpPr>
        <p:spPr>
          <a:xfrm>
            <a:off x="3114496" y="8690419"/>
            <a:ext cx="1606722" cy="369332"/>
          </a:xfrm>
          <a:prstGeom prst="rect">
            <a:avLst/>
          </a:prstGeom>
        </p:spPr>
        <p:txBody>
          <a:bodyPr wrap="none">
            <a:spAutoFit/>
          </a:bodyPr>
          <a:lstStyle/>
          <a:p>
            <a:r>
              <a:rPr lang="fr-FR" dirty="0" smtClean="0"/>
              <a:t>PERSONNALITE</a:t>
            </a:r>
            <a:endParaRPr lang="fr-FR" dirty="0"/>
          </a:p>
        </p:txBody>
      </p:sp>
      <p:sp>
        <p:nvSpPr>
          <p:cNvPr id="121" name="Rectangle 120"/>
          <p:cNvSpPr/>
          <p:nvPr/>
        </p:nvSpPr>
        <p:spPr>
          <a:xfrm>
            <a:off x="5625008" y="8682697"/>
            <a:ext cx="1073884" cy="369332"/>
          </a:xfrm>
          <a:prstGeom prst="rect">
            <a:avLst/>
          </a:prstGeom>
        </p:spPr>
        <p:txBody>
          <a:bodyPr wrap="none">
            <a:spAutoFit/>
          </a:bodyPr>
          <a:lstStyle/>
          <a:p>
            <a:r>
              <a:rPr lang="fr-FR" dirty="0" smtClean="0"/>
              <a:t>LANGUES</a:t>
            </a:r>
            <a:endParaRPr lang="fr-FR" dirty="0"/>
          </a:p>
        </p:txBody>
      </p:sp>
      <p:cxnSp>
        <p:nvCxnSpPr>
          <p:cNvPr id="122" name="Connecteur droit 121"/>
          <p:cNvCxnSpPr/>
          <p:nvPr/>
        </p:nvCxnSpPr>
        <p:spPr>
          <a:xfrm>
            <a:off x="2637018" y="8807784"/>
            <a:ext cx="0" cy="7456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3" name="Connecteur droit 122"/>
          <p:cNvCxnSpPr/>
          <p:nvPr/>
        </p:nvCxnSpPr>
        <p:spPr>
          <a:xfrm>
            <a:off x="5267330" y="9769190"/>
            <a:ext cx="0" cy="7456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616390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TotalTime>
  <Words>87</Words>
  <Application>Microsoft Macintosh PowerPoint</Application>
  <PresentationFormat>Personnalisé</PresentationFormat>
  <Paragraphs>43</Paragraphs>
  <Slides>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vt:i4>
      </vt:variant>
    </vt:vector>
  </HeadingPairs>
  <TitlesOfParts>
    <vt:vector size="7" baseType="lpstr">
      <vt:lpstr>Calibri</vt:lpstr>
      <vt:lpstr>Calibri Light</vt:lpstr>
      <vt:lpstr>Mangal</vt:lpstr>
      <vt:lpstr>Times</vt:lpstr>
      <vt:lpstr>Arial</vt:lpstr>
      <vt:lpstr>Thème Office</vt:lpstr>
      <vt:lpstr>Présentation PowerPoint</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Axel Maille</dc:creator>
  <cp:lastModifiedBy>Axel Maille</cp:lastModifiedBy>
  <cp:revision>14</cp:revision>
  <dcterms:created xsi:type="dcterms:W3CDTF">2017-11-03T14:38:30Z</dcterms:created>
  <dcterms:modified xsi:type="dcterms:W3CDTF">2017-11-03T15:00:13Z</dcterms:modified>
</cp:coreProperties>
</file>