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直線コネクタ 199"/>
          <p:cNvCxnSpPr/>
          <p:nvPr/>
        </p:nvCxnSpPr>
        <p:spPr>
          <a:xfrm>
            <a:off x="5642709" y="3101245"/>
            <a:ext cx="620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2638195" y="3101245"/>
            <a:ext cx="1918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ローズ・ピアノのシステムモデル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863416" y="4474256"/>
            <a:ext cx="1085594" cy="354769"/>
            <a:chOff x="6188364" y="1339273"/>
            <a:chExt cx="1413163" cy="461818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>
            <a:off x="5949011" y="4651641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4969847" y="5285680"/>
            <a:ext cx="874395" cy="365856"/>
            <a:chOff x="4281488" y="3876675"/>
            <a:chExt cx="1138237" cy="476250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コネクタ 23"/>
          <p:cNvCxnSpPr/>
          <p:nvPr/>
        </p:nvCxnSpPr>
        <p:spPr>
          <a:xfrm>
            <a:off x="5844242" y="5464950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9784954" y="447425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54" y="4474256"/>
                <a:ext cx="1177280" cy="1177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H="1">
            <a:off x="4572504" y="4651641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504" y="4651641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504" y="5464950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3909973" y="5055191"/>
            <a:ext cx="662531" cy="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3909973" y="4647602"/>
            <a:ext cx="0" cy="41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583653" y="3101245"/>
            <a:ext cx="513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132432" y="3101245"/>
            <a:ext cx="451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1552601" y="2923861"/>
            <a:ext cx="1085594" cy="354769"/>
            <a:chOff x="6188364" y="1339273"/>
            <a:chExt cx="1413163" cy="461818"/>
          </a:xfrm>
        </p:grpSpPr>
        <p:cxnSp>
          <p:nvCxnSpPr>
            <p:cNvPr id="55" name="直線コネクタ 5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 flipH="1">
            <a:off x="1020666" y="3101245"/>
            <a:ext cx="531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735749" y="2431332"/>
            <a:ext cx="271842" cy="1417303"/>
            <a:chOff x="3262313" y="2238375"/>
            <a:chExt cx="353868" cy="1844963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616181" y="2238375"/>
              <a:ext cx="0" cy="1834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3262313" y="2238375"/>
              <a:ext cx="353868" cy="23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3262313" y="24765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3262313" y="27051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3262313" y="29337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3262313" y="3162300"/>
              <a:ext cx="353868" cy="233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3262313" y="3395663"/>
              <a:ext cx="353868" cy="233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3262313" y="3631335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3262313" y="3859935"/>
              <a:ext cx="353868" cy="22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7117442" y="2863569"/>
            <a:ext cx="936591" cy="391963"/>
            <a:chOff x="5138738" y="4625968"/>
            <a:chExt cx="1219200" cy="510235"/>
          </a:xfrm>
        </p:grpSpPr>
        <p:sp>
          <p:nvSpPr>
            <p:cNvPr id="84" name="フリーフォーム 83"/>
            <p:cNvSpPr/>
            <p:nvPr/>
          </p:nvSpPr>
          <p:spPr>
            <a:xfrm>
              <a:off x="5405438" y="46259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/>
            <p:cNvCxnSpPr>
              <a:stCxn id="84" idx="11"/>
            </p:cNvCxnSpPr>
            <p:nvPr/>
          </p:nvCxnSpPr>
          <p:spPr>
            <a:xfrm flipV="1">
              <a:off x="5829300" y="49164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8333415" y="2495033"/>
            <a:ext cx="1085594" cy="354769"/>
            <a:chOff x="6188364" y="1339273"/>
            <a:chExt cx="1413163" cy="461818"/>
          </a:xfrm>
        </p:grpSpPr>
        <p:cxnSp>
          <p:nvCxnSpPr>
            <p:cNvPr id="108" name="直線コネクタ 107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直線コネクタ 114"/>
          <p:cNvCxnSpPr/>
          <p:nvPr/>
        </p:nvCxnSpPr>
        <p:spPr>
          <a:xfrm>
            <a:off x="9419008" y="2672417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>
            <a:off x="8439845" y="3306456"/>
            <a:ext cx="874395" cy="365856"/>
            <a:chOff x="4281488" y="3876675"/>
            <a:chExt cx="1138237" cy="476250"/>
          </a:xfrm>
        </p:grpSpPr>
        <p:cxnSp>
          <p:nvCxnSpPr>
            <p:cNvPr id="117" name="直線コネクタ 116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直線コネクタ 122"/>
          <p:cNvCxnSpPr/>
          <p:nvPr/>
        </p:nvCxnSpPr>
        <p:spPr>
          <a:xfrm>
            <a:off x="9314240" y="3485725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9733645" y="2495033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45" y="2495033"/>
                <a:ext cx="1177280" cy="117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コネクタ 124"/>
          <p:cNvCxnSpPr/>
          <p:nvPr/>
        </p:nvCxnSpPr>
        <p:spPr>
          <a:xfrm flipH="1">
            <a:off x="8042503" y="2672417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8042503" y="2672417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H="1">
            <a:off x="8042503" y="3485725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6263646" y="4651641"/>
            <a:ext cx="0" cy="8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45" idx="1"/>
          </p:cNvCxnSpPr>
          <p:nvPr/>
        </p:nvCxnSpPr>
        <p:spPr>
          <a:xfrm>
            <a:off x="6263646" y="5062896"/>
            <a:ext cx="387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8277738" y="4885511"/>
            <a:ext cx="1085594" cy="354769"/>
            <a:chOff x="6188364" y="1339273"/>
            <a:chExt cx="1413163" cy="461818"/>
          </a:xfrm>
        </p:grpSpPr>
        <p:cxnSp>
          <p:nvCxnSpPr>
            <p:cNvPr id="136" name="直線コネクタ 135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コネクタ 143"/>
          <p:cNvCxnSpPr>
            <a:endCxn id="25" idx="1"/>
          </p:cNvCxnSpPr>
          <p:nvPr/>
        </p:nvCxnSpPr>
        <p:spPr>
          <a:xfrm>
            <a:off x="9363331" y="5055191"/>
            <a:ext cx="421623" cy="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6651602" y="447425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02" y="4474256"/>
                <a:ext cx="1177280" cy="1177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コネクタ 146"/>
          <p:cNvCxnSpPr/>
          <p:nvPr/>
        </p:nvCxnSpPr>
        <p:spPr>
          <a:xfrm>
            <a:off x="7806990" y="5062896"/>
            <a:ext cx="470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3006697" y="447425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7" y="4474256"/>
                <a:ext cx="1177280" cy="1177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49" idx="0"/>
          </p:cNvCxnSpPr>
          <p:nvPr/>
        </p:nvCxnSpPr>
        <p:spPr>
          <a:xfrm flipH="1" flipV="1">
            <a:off x="3583653" y="3086747"/>
            <a:ext cx="11684" cy="1387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8749070" y="4491151"/>
                <a:ext cx="264814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70" y="4491151"/>
                <a:ext cx="264814" cy="249182"/>
              </a:xfrm>
              <a:prstGeom prst="rect">
                <a:avLst/>
              </a:prstGeom>
              <a:blipFill>
                <a:blip r:embed="rId6"/>
                <a:stretch>
                  <a:fillRect l="-25000" r="-1136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5221589" y="4089399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89" y="4089399"/>
                <a:ext cx="269601" cy="249182"/>
              </a:xfrm>
              <a:prstGeom prst="rect">
                <a:avLst/>
              </a:prstGeom>
              <a:blipFill>
                <a:blip r:embed="rId7"/>
                <a:stretch>
                  <a:fillRect l="-25000" r="-1136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1892431" y="2547825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1" y="2547825"/>
                <a:ext cx="269601" cy="249182"/>
              </a:xfrm>
              <a:prstGeom prst="rect">
                <a:avLst/>
              </a:prstGeom>
              <a:blipFill>
                <a:blip r:embed="rId8"/>
                <a:stretch>
                  <a:fillRect l="-24444" r="-11111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4980814" y="2528034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14" y="2528034"/>
                <a:ext cx="269601" cy="249182"/>
              </a:xfrm>
              <a:prstGeom prst="rect">
                <a:avLst/>
              </a:prstGeom>
              <a:blipFill>
                <a:blip r:embed="rId9"/>
                <a:stretch>
                  <a:fillRect l="-25000" r="-13636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8722027" y="2124797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27" y="2124797"/>
                <a:ext cx="299697" cy="276999"/>
              </a:xfrm>
              <a:prstGeom prst="rect">
                <a:avLst/>
              </a:prstGeom>
              <a:blipFill>
                <a:blip r:embed="rId10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5239495" y="5739048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95" y="5739048"/>
                <a:ext cx="273215" cy="276999"/>
              </a:xfrm>
              <a:prstGeom prst="rect">
                <a:avLst/>
              </a:prstGeom>
              <a:blipFill>
                <a:blip r:embed="rId11"/>
                <a:stretch>
                  <a:fillRect l="-8889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/>
              <p:cNvSpPr txBox="1"/>
              <p:nvPr/>
            </p:nvSpPr>
            <p:spPr>
              <a:xfrm>
                <a:off x="8756607" y="3713741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9" name="テキスト ボックス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607" y="3713741"/>
                <a:ext cx="273215" cy="276999"/>
              </a:xfrm>
              <a:prstGeom prst="rect">
                <a:avLst/>
              </a:prstGeom>
              <a:blipFill>
                <a:blip r:embed="rId12"/>
                <a:stretch>
                  <a:fillRect l="-8889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カギ線コネクタ 163"/>
          <p:cNvCxnSpPr>
            <a:stCxn id="25" idx="2"/>
          </p:cNvCxnSpPr>
          <p:nvPr/>
        </p:nvCxnSpPr>
        <p:spPr>
          <a:xfrm rot="16200000" flipH="1">
            <a:off x="10425478" y="559965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カギ線コネクタ 165"/>
          <p:cNvCxnSpPr>
            <a:stCxn id="145" idx="2"/>
          </p:cNvCxnSpPr>
          <p:nvPr/>
        </p:nvCxnSpPr>
        <p:spPr>
          <a:xfrm rot="16200000" flipH="1">
            <a:off x="7292126" y="559965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49" idx="2"/>
          </p:cNvCxnSpPr>
          <p:nvPr/>
        </p:nvCxnSpPr>
        <p:spPr>
          <a:xfrm rot="16200000" flipH="1">
            <a:off x="3657149" y="5589723"/>
            <a:ext cx="484872" cy="60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11053012" y="5988230"/>
                <a:ext cx="30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012" y="5988230"/>
                <a:ext cx="300788" cy="276999"/>
              </a:xfrm>
              <a:prstGeom prst="rect">
                <a:avLst/>
              </a:prstGeom>
              <a:blipFill>
                <a:blip r:embed="rId13"/>
                <a:stretch>
                  <a:fillRect l="-8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7919660" y="598823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60" y="5988230"/>
                <a:ext cx="306109" cy="276999"/>
              </a:xfrm>
              <a:prstGeom prst="rect">
                <a:avLst/>
              </a:prstGeom>
              <a:blipFill>
                <a:blip r:embed="rId14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294612" y="598823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12" y="5988230"/>
                <a:ext cx="306109" cy="276999"/>
              </a:xfrm>
              <a:prstGeom prst="rect">
                <a:avLst/>
              </a:prstGeom>
              <a:blipFill>
                <a:blip r:embed="rId15"/>
                <a:stretch>
                  <a:fillRect l="-9804" r="-39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4235771" y="186807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71" y="1868072"/>
                <a:ext cx="306109" cy="276999"/>
              </a:xfrm>
              <a:prstGeom prst="rect">
                <a:avLst/>
              </a:prstGeom>
              <a:blipFill>
                <a:blip r:embed="rId16"/>
                <a:stretch>
                  <a:fillRect l="-10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正方形/長方形 180"/>
              <p:cNvSpPr/>
              <p:nvPr/>
            </p:nvSpPr>
            <p:spPr>
              <a:xfrm>
                <a:off x="3006697" y="2492572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1" name="正方形/長方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7" y="2492572"/>
                <a:ext cx="1177280" cy="11772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/>
              <p:cNvSpPr/>
              <p:nvPr/>
            </p:nvSpPr>
            <p:spPr>
              <a:xfrm>
                <a:off x="5953296" y="2492572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正方形/長方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96" y="2492572"/>
                <a:ext cx="1177280" cy="11772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/>
          <p:cNvGrpSpPr/>
          <p:nvPr/>
        </p:nvGrpSpPr>
        <p:grpSpPr>
          <a:xfrm>
            <a:off x="4557115" y="2923861"/>
            <a:ext cx="1085594" cy="354769"/>
            <a:chOff x="6188364" y="1339273"/>
            <a:chExt cx="1413163" cy="461818"/>
          </a:xfrm>
        </p:grpSpPr>
        <p:cxnSp>
          <p:nvCxnSpPr>
            <p:cNvPr id="184" name="直線コネクタ 183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テキスト ボックス 201"/>
              <p:cNvSpPr txBox="1"/>
              <p:nvPr/>
            </p:nvSpPr>
            <p:spPr>
              <a:xfrm>
                <a:off x="7409540" y="252803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2" name="テキスト ボックス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0" y="2528034"/>
                <a:ext cx="299697" cy="276999"/>
              </a:xfrm>
              <a:prstGeom prst="rect">
                <a:avLst/>
              </a:prstGeom>
              <a:blipFill>
                <a:blip r:embed="rId19"/>
                <a:stretch>
                  <a:fillRect l="-18000" r="-400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カギ線コネクタ 205"/>
          <p:cNvCxnSpPr>
            <a:stCxn id="124" idx="0"/>
          </p:cNvCxnSpPr>
          <p:nvPr/>
        </p:nvCxnSpPr>
        <p:spPr>
          <a:xfrm rot="5400000" flipH="1" flipV="1">
            <a:off x="10393710" y="1977818"/>
            <a:ext cx="445790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カギ線コネクタ 207"/>
          <p:cNvCxnSpPr>
            <a:stCxn id="182" idx="0"/>
          </p:cNvCxnSpPr>
          <p:nvPr/>
        </p:nvCxnSpPr>
        <p:spPr>
          <a:xfrm rot="5400000" flipH="1" flipV="1">
            <a:off x="6615207" y="1977203"/>
            <a:ext cx="442099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カギ線コネクタ 210"/>
          <p:cNvCxnSpPr>
            <a:stCxn id="181" idx="0"/>
          </p:cNvCxnSpPr>
          <p:nvPr/>
        </p:nvCxnSpPr>
        <p:spPr>
          <a:xfrm rot="5400000" flipH="1" flipV="1">
            <a:off x="3677921" y="1966660"/>
            <a:ext cx="443329" cy="60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/>
              <p:cNvSpPr txBox="1"/>
              <p:nvPr/>
            </p:nvSpPr>
            <p:spPr>
              <a:xfrm>
                <a:off x="7169266" y="186807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2" name="テキスト ボックス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66" y="1868072"/>
                <a:ext cx="306109" cy="276999"/>
              </a:xfrm>
              <a:prstGeom prst="rect">
                <a:avLst/>
              </a:prstGeom>
              <a:blipFill>
                <a:blip r:embed="rId20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テキスト ボックス 212"/>
              <p:cNvSpPr txBox="1"/>
              <p:nvPr/>
            </p:nvSpPr>
            <p:spPr>
              <a:xfrm>
                <a:off x="10959279" y="186807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3" name="テキスト ボックス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279" y="1868072"/>
                <a:ext cx="306109" cy="276999"/>
              </a:xfrm>
              <a:prstGeom prst="rect">
                <a:avLst/>
              </a:prstGeom>
              <a:blipFill>
                <a:blip r:embed="rId21"/>
                <a:stretch>
                  <a:fillRect l="-10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ローズ・ピアノのシステムモデル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竹渕 瑛一</cp:lastModifiedBy>
  <cp:revision>9</cp:revision>
  <dcterms:created xsi:type="dcterms:W3CDTF">2019-10-08T07:13:06Z</dcterms:created>
  <dcterms:modified xsi:type="dcterms:W3CDTF">2019-10-08T09:38:46Z</dcterms:modified>
</cp:coreProperties>
</file>