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76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75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0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33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05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45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92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34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45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6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6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B04AF-5DAA-4C3F-8E33-C1EC64966171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54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2220280" y="4137891"/>
            <a:ext cx="701963" cy="1311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922243" y="4996873"/>
            <a:ext cx="4451928" cy="12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404352" y="4821382"/>
            <a:ext cx="47105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047262" y="3860800"/>
            <a:ext cx="2878193" cy="27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4681904" y="3555999"/>
            <a:ext cx="3764617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/>
          <p:nvPr/>
        </p:nvCxnSpPr>
        <p:spPr>
          <a:xfrm>
            <a:off x="3925455" y="3860800"/>
            <a:ext cx="756449" cy="58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3925455" y="4137891"/>
            <a:ext cx="756449" cy="304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V="1">
            <a:off x="3925455" y="3555999"/>
            <a:ext cx="756449" cy="304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88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直線コネクタ 199"/>
          <p:cNvCxnSpPr/>
          <p:nvPr/>
        </p:nvCxnSpPr>
        <p:spPr>
          <a:xfrm>
            <a:off x="5642709" y="3101245"/>
            <a:ext cx="6209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線コネクタ 195"/>
          <p:cNvCxnSpPr/>
          <p:nvPr/>
        </p:nvCxnSpPr>
        <p:spPr>
          <a:xfrm>
            <a:off x="2638195" y="3101245"/>
            <a:ext cx="19189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グループ化 3"/>
          <p:cNvGrpSpPr/>
          <p:nvPr/>
        </p:nvGrpSpPr>
        <p:grpSpPr>
          <a:xfrm>
            <a:off x="4863416" y="4474256"/>
            <a:ext cx="1085594" cy="354769"/>
            <a:chOff x="6188364" y="1339273"/>
            <a:chExt cx="1413163" cy="461818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6188364" y="1339273"/>
              <a:ext cx="138545" cy="2309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>
              <a:off x="6326909" y="1339273"/>
              <a:ext cx="237303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6564212" y="1339273"/>
              <a:ext cx="233752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6797964" y="1339273"/>
              <a:ext cx="230909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7028873" y="1339273"/>
              <a:ext cx="235527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7264400" y="1339850"/>
              <a:ext cx="191907" cy="461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V="1">
              <a:off x="7456307" y="1570182"/>
              <a:ext cx="145220" cy="2309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直線コネクタ 12"/>
          <p:cNvCxnSpPr/>
          <p:nvPr/>
        </p:nvCxnSpPr>
        <p:spPr>
          <a:xfrm>
            <a:off x="5949011" y="4651641"/>
            <a:ext cx="314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グループ化 13"/>
          <p:cNvGrpSpPr/>
          <p:nvPr/>
        </p:nvGrpSpPr>
        <p:grpSpPr>
          <a:xfrm>
            <a:off x="4969847" y="5285680"/>
            <a:ext cx="874395" cy="365856"/>
            <a:chOff x="4281488" y="3876675"/>
            <a:chExt cx="1138237" cy="476250"/>
          </a:xfrm>
        </p:grpSpPr>
        <p:cxnSp>
          <p:nvCxnSpPr>
            <p:cNvPr id="15" name="直線コネクタ 14"/>
            <p:cNvCxnSpPr/>
            <p:nvPr/>
          </p:nvCxnSpPr>
          <p:spPr>
            <a:xfrm>
              <a:off x="4572000" y="3876675"/>
              <a:ext cx="4476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5019675" y="3876675"/>
              <a:ext cx="0" cy="4762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H="1">
              <a:off x="4572000" y="4352925"/>
              <a:ext cx="4476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5019675" y="4110038"/>
              <a:ext cx="4000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4781550" y="3981450"/>
              <a:ext cx="0" cy="2524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 flipH="1">
              <a:off x="4281488" y="4110038"/>
              <a:ext cx="5048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直線コネクタ 23"/>
          <p:cNvCxnSpPr/>
          <p:nvPr/>
        </p:nvCxnSpPr>
        <p:spPr>
          <a:xfrm>
            <a:off x="5844242" y="5464950"/>
            <a:ext cx="419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正方形/長方形 24"/>
              <p:cNvSpPr/>
              <p:nvPr/>
            </p:nvSpPr>
            <p:spPr>
              <a:xfrm>
                <a:off x="9784954" y="4474256"/>
                <a:ext cx="1177280" cy="117728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Mass: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5" name="正方形/長方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954" y="4474256"/>
                <a:ext cx="1177280" cy="11772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コネクタ 26"/>
          <p:cNvCxnSpPr/>
          <p:nvPr/>
        </p:nvCxnSpPr>
        <p:spPr>
          <a:xfrm flipH="1">
            <a:off x="4572504" y="4651641"/>
            <a:ext cx="290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4572504" y="4651641"/>
            <a:ext cx="0" cy="813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4572504" y="5464950"/>
            <a:ext cx="3973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 flipV="1">
            <a:off x="3909973" y="5055191"/>
            <a:ext cx="662531" cy="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V="1">
            <a:off x="3909973" y="4647602"/>
            <a:ext cx="0" cy="415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3583653" y="3101245"/>
            <a:ext cx="5137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3132432" y="3101245"/>
            <a:ext cx="4512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グループ化 53"/>
          <p:cNvGrpSpPr/>
          <p:nvPr/>
        </p:nvGrpSpPr>
        <p:grpSpPr>
          <a:xfrm>
            <a:off x="1552601" y="2923861"/>
            <a:ext cx="1085594" cy="354769"/>
            <a:chOff x="6188364" y="1339273"/>
            <a:chExt cx="1413163" cy="461818"/>
          </a:xfrm>
        </p:grpSpPr>
        <p:cxnSp>
          <p:nvCxnSpPr>
            <p:cNvPr id="55" name="直線コネクタ 54"/>
            <p:cNvCxnSpPr/>
            <p:nvPr/>
          </p:nvCxnSpPr>
          <p:spPr>
            <a:xfrm flipV="1">
              <a:off x="6188364" y="1339273"/>
              <a:ext cx="138545" cy="2309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6326909" y="1339273"/>
              <a:ext cx="237303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 flipV="1">
              <a:off x="6564212" y="1339273"/>
              <a:ext cx="233752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>
              <a:off x="6797964" y="1339273"/>
              <a:ext cx="230909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 flipV="1">
              <a:off x="7028873" y="1339273"/>
              <a:ext cx="235527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7264400" y="1339850"/>
              <a:ext cx="191907" cy="461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 flipV="1">
              <a:off x="7456307" y="1570182"/>
              <a:ext cx="145220" cy="2309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3" name="直線コネクタ 62"/>
          <p:cNvCxnSpPr/>
          <p:nvPr/>
        </p:nvCxnSpPr>
        <p:spPr>
          <a:xfrm flipH="1">
            <a:off x="1020666" y="3101245"/>
            <a:ext cx="5319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グループ化 63"/>
          <p:cNvGrpSpPr/>
          <p:nvPr/>
        </p:nvGrpSpPr>
        <p:grpSpPr>
          <a:xfrm>
            <a:off x="735749" y="2431332"/>
            <a:ext cx="271842" cy="1417303"/>
            <a:chOff x="3262313" y="2238375"/>
            <a:chExt cx="353868" cy="1844963"/>
          </a:xfrm>
        </p:grpSpPr>
        <p:cxnSp>
          <p:nvCxnSpPr>
            <p:cNvPr id="65" name="直線コネクタ 64"/>
            <p:cNvCxnSpPr/>
            <p:nvPr/>
          </p:nvCxnSpPr>
          <p:spPr>
            <a:xfrm>
              <a:off x="3616181" y="2238375"/>
              <a:ext cx="0" cy="18348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V="1">
              <a:off x="3262313" y="2238375"/>
              <a:ext cx="353868" cy="2381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 flipV="1">
              <a:off x="3262313" y="2476500"/>
              <a:ext cx="353868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V="1">
              <a:off x="3262313" y="2705100"/>
              <a:ext cx="353868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 flipV="1">
              <a:off x="3262313" y="2933700"/>
              <a:ext cx="353868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 flipV="1">
              <a:off x="3262313" y="3162300"/>
              <a:ext cx="353868" cy="2333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V="1">
              <a:off x="3262313" y="3395663"/>
              <a:ext cx="353868" cy="2333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V="1">
              <a:off x="3262313" y="3631335"/>
              <a:ext cx="353868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V="1">
              <a:off x="3262313" y="3859935"/>
              <a:ext cx="353868" cy="2234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グループ化 82"/>
          <p:cNvGrpSpPr/>
          <p:nvPr/>
        </p:nvGrpSpPr>
        <p:grpSpPr>
          <a:xfrm>
            <a:off x="7117442" y="2863569"/>
            <a:ext cx="936591" cy="391963"/>
            <a:chOff x="5138738" y="4625968"/>
            <a:chExt cx="1219200" cy="510235"/>
          </a:xfrm>
        </p:grpSpPr>
        <p:sp>
          <p:nvSpPr>
            <p:cNvPr id="84" name="フリーフォーム 83"/>
            <p:cNvSpPr/>
            <p:nvPr/>
          </p:nvSpPr>
          <p:spPr>
            <a:xfrm>
              <a:off x="5405438" y="4625968"/>
              <a:ext cx="567397" cy="510235"/>
            </a:xfrm>
            <a:custGeom>
              <a:avLst/>
              <a:gdLst>
                <a:gd name="connsiteX0" fmla="*/ 0 w 567397"/>
                <a:gd name="connsiteY0" fmla="*/ 314332 h 510235"/>
                <a:gd name="connsiteX1" fmla="*/ 66675 w 567397"/>
                <a:gd name="connsiteY1" fmla="*/ 114307 h 510235"/>
                <a:gd name="connsiteX2" fmla="*/ 309562 w 567397"/>
                <a:gd name="connsiteY2" fmla="*/ 7 h 510235"/>
                <a:gd name="connsiteX3" fmla="*/ 514350 w 567397"/>
                <a:gd name="connsiteY3" fmla="*/ 109545 h 510235"/>
                <a:gd name="connsiteX4" fmla="*/ 566737 w 567397"/>
                <a:gd name="connsiteY4" fmla="*/ 300045 h 510235"/>
                <a:gd name="connsiteX5" fmla="*/ 490537 w 567397"/>
                <a:gd name="connsiteY5" fmla="*/ 457207 h 510235"/>
                <a:gd name="connsiteX6" fmla="*/ 342900 w 567397"/>
                <a:gd name="connsiteY6" fmla="*/ 509595 h 510235"/>
                <a:gd name="connsiteX7" fmla="*/ 204787 w 567397"/>
                <a:gd name="connsiteY7" fmla="*/ 428632 h 510235"/>
                <a:gd name="connsiteX8" fmla="*/ 166687 w 567397"/>
                <a:gd name="connsiteY8" fmla="*/ 314332 h 510235"/>
                <a:gd name="connsiteX9" fmla="*/ 233362 w 567397"/>
                <a:gd name="connsiteY9" fmla="*/ 200032 h 510235"/>
                <a:gd name="connsiteX10" fmla="*/ 376237 w 567397"/>
                <a:gd name="connsiteY10" fmla="*/ 185745 h 510235"/>
                <a:gd name="connsiteX11" fmla="*/ 423862 w 567397"/>
                <a:gd name="connsiteY11" fmla="*/ 300045 h 51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7397" h="510235">
                  <a:moveTo>
                    <a:pt x="0" y="314332"/>
                  </a:moveTo>
                  <a:cubicBezTo>
                    <a:pt x="7540" y="240513"/>
                    <a:pt x="15081" y="166694"/>
                    <a:pt x="66675" y="114307"/>
                  </a:cubicBezTo>
                  <a:cubicBezTo>
                    <a:pt x="118269" y="61920"/>
                    <a:pt x="234950" y="801"/>
                    <a:pt x="309562" y="7"/>
                  </a:cubicBezTo>
                  <a:cubicBezTo>
                    <a:pt x="384174" y="-787"/>
                    <a:pt x="471488" y="59539"/>
                    <a:pt x="514350" y="109545"/>
                  </a:cubicBezTo>
                  <a:cubicBezTo>
                    <a:pt x="557212" y="159551"/>
                    <a:pt x="570706" y="242101"/>
                    <a:pt x="566737" y="300045"/>
                  </a:cubicBezTo>
                  <a:cubicBezTo>
                    <a:pt x="562768" y="357989"/>
                    <a:pt x="527843" y="422282"/>
                    <a:pt x="490537" y="457207"/>
                  </a:cubicBezTo>
                  <a:cubicBezTo>
                    <a:pt x="453231" y="492132"/>
                    <a:pt x="390525" y="514357"/>
                    <a:pt x="342900" y="509595"/>
                  </a:cubicBezTo>
                  <a:cubicBezTo>
                    <a:pt x="295275" y="504833"/>
                    <a:pt x="234156" y="461176"/>
                    <a:pt x="204787" y="428632"/>
                  </a:cubicBezTo>
                  <a:cubicBezTo>
                    <a:pt x="175418" y="396088"/>
                    <a:pt x="161925" y="352432"/>
                    <a:pt x="166687" y="314332"/>
                  </a:cubicBezTo>
                  <a:cubicBezTo>
                    <a:pt x="171450" y="276232"/>
                    <a:pt x="198437" y="221463"/>
                    <a:pt x="233362" y="200032"/>
                  </a:cubicBezTo>
                  <a:cubicBezTo>
                    <a:pt x="268287" y="178601"/>
                    <a:pt x="344487" y="169076"/>
                    <a:pt x="376237" y="185745"/>
                  </a:cubicBezTo>
                  <a:cubicBezTo>
                    <a:pt x="407987" y="202414"/>
                    <a:pt x="415924" y="251229"/>
                    <a:pt x="423862" y="300045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5" name="直線コネクタ 84"/>
            <p:cNvCxnSpPr>
              <a:stCxn id="84" idx="11"/>
            </p:cNvCxnSpPr>
            <p:nvPr/>
          </p:nvCxnSpPr>
          <p:spPr>
            <a:xfrm flipV="1">
              <a:off x="5829300" y="4916488"/>
              <a:ext cx="528638" cy="95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 flipH="1">
              <a:off x="5138738" y="4938713"/>
              <a:ext cx="2667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7" name="グループ化 106"/>
          <p:cNvGrpSpPr/>
          <p:nvPr/>
        </p:nvGrpSpPr>
        <p:grpSpPr>
          <a:xfrm>
            <a:off x="8333415" y="2495033"/>
            <a:ext cx="1085594" cy="354769"/>
            <a:chOff x="6188364" y="1339273"/>
            <a:chExt cx="1413163" cy="461818"/>
          </a:xfrm>
        </p:grpSpPr>
        <p:cxnSp>
          <p:nvCxnSpPr>
            <p:cNvPr id="108" name="直線コネクタ 107"/>
            <p:cNvCxnSpPr/>
            <p:nvPr/>
          </p:nvCxnSpPr>
          <p:spPr>
            <a:xfrm flipV="1">
              <a:off x="6188364" y="1339273"/>
              <a:ext cx="138545" cy="2309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6326909" y="1339273"/>
              <a:ext cx="237303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 flipV="1">
              <a:off x="6564212" y="1339273"/>
              <a:ext cx="233752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>
              <a:off x="6797964" y="1339273"/>
              <a:ext cx="230909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 flipV="1">
              <a:off x="7028873" y="1339273"/>
              <a:ext cx="235527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7264400" y="1339850"/>
              <a:ext cx="191907" cy="461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flipV="1">
              <a:off x="7456307" y="1570182"/>
              <a:ext cx="145220" cy="2309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5" name="直線コネクタ 114"/>
          <p:cNvCxnSpPr/>
          <p:nvPr/>
        </p:nvCxnSpPr>
        <p:spPr>
          <a:xfrm>
            <a:off x="9419008" y="2672417"/>
            <a:ext cx="314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グループ化 115"/>
          <p:cNvGrpSpPr/>
          <p:nvPr/>
        </p:nvGrpSpPr>
        <p:grpSpPr>
          <a:xfrm>
            <a:off x="8439845" y="3306456"/>
            <a:ext cx="874395" cy="365856"/>
            <a:chOff x="4281488" y="3876675"/>
            <a:chExt cx="1138237" cy="476250"/>
          </a:xfrm>
        </p:grpSpPr>
        <p:cxnSp>
          <p:nvCxnSpPr>
            <p:cNvPr id="117" name="直線コネクタ 116"/>
            <p:cNvCxnSpPr/>
            <p:nvPr/>
          </p:nvCxnSpPr>
          <p:spPr>
            <a:xfrm>
              <a:off x="4572000" y="3876675"/>
              <a:ext cx="4476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/>
            <p:nvPr/>
          </p:nvCxnSpPr>
          <p:spPr>
            <a:xfrm>
              <a:off x="5019675" y="3876675"/>
              <a:ext cx="0" cy="4762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 flipH="1">
              <a:off x="4572000" y="4352925"/>
              <a:ext cx="4476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>
              <a:off x="5019675" y="4110038"/>
              <a:ext cx="4000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>
              <a:off x="4781550" y="3981450"/>
              <a:ext cx="0" cy="2524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 flipH="1">
              <a:off x="4281488" y="4110038"/>
              <a:ext cx="5048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3" name="直線コネクタ 122"/>
          <p:cNvCxnSpPr/>
          <p:nvPr/>
        </p:nvCxnSpPr>
        <p:spPr>
          <a:xfrm>
            <a:off x="9314240" y="3485725"/>
            <a:ext cx="419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正方形/長方形 123"/>
              <p:cNvSpPr/>
              <p:nvPr/>
            </p:nvSpPr>
            <p:spPr>
              <a:xfrm>
                <a:off x="9733645" y="2495033"/>
                <a:ext cx="1177280" cy="117728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Mass: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24" name="正方形/長方形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645" y="2495033"/>
                <a:ext cx="1177280" cy="1177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線コネクタ 124"/>
          <p:cNvCxnSpPr/>
          <p:nvPr/>
        </p:nvCxnSpPr>
        <p:spPr>
          <a:xfrm flipH="1">
            <a:off x="8042503" y="2672417"/>
            <a:ext cx="290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/>
          <p:nvPr/>
        </p:nvCxnSpPr>
        <p:spPr>
          <a:xfrm>
            <a:off x="8042503" y="2672417"/>
            <a:ext cx="0" cy="813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/>
          <p:nvPr/>
        </p:nvCxnSpPr>
        <p:spPr>
          <a:xfrm flipH="1">
            <a:off x="8042503" y="3485725"/>
            <a:ext cx="3973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/>
          <p:nvPr/>
        </p:nvCxnSpPr>
        <p:spPr>
          <a:xfrm>
            <a:off x="6263646" y="4651641"/>
            <a:ext cx="0" cy="811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endCxn id="145" idx="1"/>
          </p:cNvCxnSpPr>
          <p:nvPr/>
        </p:nvCxnSpPr>
        <p:spPr>
          <a:xfrm>
            <a:off x="6263646" y="5062896"/>
            <a:ext cx="387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5" name="グループ化 134"/>
          <p:cNvGrpSpPr/>
          <p:nvPr/>
        </p:nvGrpSpPr>
        <p:grpSpPr>
          <a:xfrm>
            <a:off x="8277738" y="4885511"/>
            <a:ext cx="1085594" cy="354769"/>
            <a:chOff x="6188364" y="1339273"/>
            <a:chExt cx="1413163" cy="461818"/>
          </a:xfrm>
        </p:grpSpPr>
        <p:cxnSp>
          <p:nvCxnSpPr>
            <p:cNvPr id="136" name="直線コネクタ 135"/>
            <p:cNvCxnSpPr/>
            <p:nvPr/>
          </p:nvCxnSpPr>
          <p:spPr>
            <a:xfrm flipV="1">
              <a:off x="6188364" y="1339273"/>
              <a:ext cx="138545" cy="2309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/>
            <p:nvPr/>
          </p:nvCxnSpPr>
          <p:spPr>
            <a:xfrm>
              <a:off x="6326909" y="1339273"/>
              <a:ext cx="237303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/>
            <p:nvPr/>
          </p:nvCxnSpPr>
          <p:spPr>
            <a:xfrm flipV="1">
              <a:off x="6564212" y="1339273"/>
              <a:ext cx="233752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/>
            <p:nvPr/>
          </p:nvCxnSpPr>
          <p:spPr>
            <a:xfrm>
              <a:off x="6797964" y="1339273"/>
              <a:ext cx="230909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/>
            <p:nvPr/>
          </p:nvCxnSpPr>
          <p:spPr>
            <a:xfrm flipV="1">
              <a:off x="7028873" y="1339273"/>
              <a:ext cx="235527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線コネクタ 140"/>
            <p:cNvCxnSpPr/>
            <p:nvPr/>
          </p:nvCxnSpPr>
          <p:spPr>
            <a:xfrm>
              <a:off x="7264400" y="1339850"/>
              <a:ext cx="191907" cy="461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線コネクタ 141"/>
            <p:cNvCxnSpPr/>
            <p:nvPr/>
          </p:nvCxnSpPr>
          <p:spPr>
            <a:xfrm flipV="1">
              <a:off x="7456307" y="1570182"/>
              <a:ext cx="145220" cy="2309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4" name="直線コネクタ 143"/>
          <p:cNvCxnSpPr>
            <a:endCxn id="25" idx="1"/>
          </p:cNvCxnSpPr>
          <p:nvPr/>
        </p:nvCxnSpPr>
        <p:spPr>
          <a:xfrm>
            <a:off x="9363331" y="5055191"/>
            <a:ext cx="421623" cy="7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正方形/長方形 144"/>
              <p:cNvSpPr/>
              <p:nvPr/>
            </p:nvSpPr>
            <p:spPr>
              <a:xfrm>
                <a:off x="6651602" y="4474256"/>
                <a:ext cx="1177280" cy="117728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Mass: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5" name="正方形/長方形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602" y="4474256"/>
                <a:ext cx="1177280" cy="11772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直線コネクタ 146"/>
          <p:cNvCxnSpPr/>
          <p:nvPr/>
        </p:nvCxnSpPr>
        <p:spPr>
          <a:xfrm>
            <a:off x="7806990" y="5062896"/>
            <a:ext cx="4707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正方形/長方形 148"/>
              <p:cNvSpPr/>
              <p:nvPr/>
            </p:nvSpPr>
            <p:spPr>
              <a:xfrm>
                <a:off x="3006697" y="4474256"/>
                <a:ext cx="1177280" cy="117728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Mass: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9" name="正方形/長方形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697" y="4474256"/>
                <a:ext cx="1177280" cy="11772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線コネクタ 151"/>
          <p:cNvCxnSpPr>
            <a:stCxn id="149" idx="0"/>
          </p:cNvCxnSpPr>
          <p:nvPr/>
        </p:nvCxnSpPr>
        <p:spPr>
          <a:xfrm flipH="1" flipV="1">
            <a:off x="3583653" y="3086747"/>
            <a:ext cx="11684" cy="1387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テキスト ボックス 152"/>
              <p:cNvSpPr txBox="1"/>
              <p:nvPr/>
            </p:nvSpPr>
            <p:spPr>
              <a:xfrm>
                <a:off x="8749070" y="4491151"/>
                <a:ext cx="264814" cy="24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3" name="テキスト ボックス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070" y="4491151"/>
                <a:ext cx="264814" cy="249182"/>
              </a:xfrm>
              <a:prstGeom prst="rect">
                <a:avLst/>
              </a:prstGeom>
              <a:blipFill>
                <a:blip r:embed="rId6"/>
                <a:stretch>
                  <a:fillRect l="-25000" r="-11364" b="-268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5221589" y="4089399"/>
                <a:ext cx="269601" cy="24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589" y="4089399"/>
                <a:ext cx="269601" cy="249182"/>
              </a:xfrm>
              <a:prstGeom prst="rect">
                <a:avLst/>
              </a:prstGeom>
              <a:blipFill>
                <a:blip r:embed="rId7"/>
                <a:stretch>
                  <a:fillRect l="-25000" r="-11364" b="-268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テキスト ボックス 154"/>
              <p:cNvSpPr txBox="1"/>
              <p:nvPr/>
            </p:nvSpPr>
            <p:spPr>
              <a:xfrm>
                <a:off x="1892431" y="2547825"/>
                <a:ext cx="269601" cy="24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5" name="テキスト ボックス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431" y="2547825"/>
                <a:ext cx="269601" cy="249182"/>
              </a:xfrm>
              <a:prstGeom prst="rect">
                <a:avLst/>
              </a:prstGeom>
              <a:blipFill>
                <a:blip r:embed="rId8"/>
                <a:stretch>
                  <a:fillRect l="-24444" r="-11111" b="-268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テキスト ボックス 155"/>
              <p:cNvSpPr txBox="1"/>
              <p:nvPr/>
            </p:nvSpPr>
            <p:spPr>
              <a:xfrm>
                <a:off x="4980814" y="2528034"/>
                <a:ext cx="269601" cy="24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6" name="テキスト ボックス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814" y="2528034"/>
                <a:ext cx="269601" cy="249182"/>
              </a:xfrm>
              <a:prstGeom prst="rect">
                <a:avLst/>
              </a:prstGeom>
              <a:blipFill>
                <a:blip r:embed="rId9"/>
                <a:stretch>
                  <a:fillRect l="-25000" r="-13636" b="-268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テキスト ボックス 156"/>
              <p:cNvSpPr txBox="1"/>
              <p:nvPr/>
            </p:nvSpPr>
            <p:spPr>
              <a:xfrm>
                <a:off x="8722027" y="2124797"/>
                <a:ext cx="2996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7" name="テキスト ボックス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027" y="2124797"/>
                <a:ext cx="299697" cy="276999"/>
              </a:xfrm>
              <a:prstGeom prst="rect">
                <a:avLst/>
              </a:prstGeom>
              <a:blipFill>
                <a:blip r:embed="rId10"/>
                <a:stretch>
                  <a:fillRect l="-18367" r="-408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テキスト ボックス 157"/>
              <p:cNvSpPr txBox="1"/>
              <p:nvPr/>
            </p:nvSpPr>
            <p:spPr>
              <a:xfrm>
                <a:off x="5239495" y="5739048"/>
                <a:ext cx="273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8" name="テキスト ボックス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495" y="5739048"/>
                <a:ext cx="273215" cy="276999"/>
              </a:xfrm>
              <a:prstGeom prst="rect">
                <a:avLst/>
              </a:prstGeom>
              <a:blipFill>
                <a:blip r:embed="rId11"/>
                <a:stretch>
                  <a:fillRect l="-8889" r="-666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テキスト ボックス 158"/>
              <p:cNvSpPr txBox="1"/>
              <p:nvPr/>
            </p:nvSpPr>
            <p:spPr>
              <a:xfrm>
                <a:off x="8756607" y="3713741"/>
                <a:ext cx="273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9" name="テキスト ボックス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607" y="3713741"/>
                <a:ext cx="273215" cy="276999"/>
              </a:xfrm>
              <a:prstGeom prst="rect">
                <a:avLst/>
              </a:prstGeom>
              <a:blipFill>
                <a:blip r:embed="rId12"/>
                <a:stretch>
                  <a:fillRect l="-8889" r="-666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カギ線コネクタ 163"/>
          <p:cNvCxnSpPr>
            <a:stCxn id="25" idx="2"/>
          </p:cNvCxnSpPr>
          <p:nvPr/>
        </p:nvCxnSpPr>
        <p:spPr>
          <a:xfrm rot="16200000" flipH="1">
            <a:off x="10425478" y="5599652"/>
            <a:ext cx="484872" cy="588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カギ線コネクタ 165"/>
          <p:cNvCxnSpPr>
            <a:stCxn id="145" idx="2"/>
          </p:cNvCxnSpPr>
          <p:nvPr/>
        </p:nvCxnSpPr>
        <p:spPr>
          <a:xfrm rot="16200000" flipH="1">
            <a:off x="7292126" y="5599652"/>
            <a:ext cx="484872" cy="588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カギ線コネクタ 173"/>
          <p:cNvCxnSpPr>
            <a:stCxn id="149" idx="2"/>
          </p:cNvCxnSpPr>
          <p:nvPr/>
        </p:nvCxnSpPr>
        <p:spPr>
          <a:xfrm rot="16200000" flipH="1">
            <a:off x="3657149" y="5589723"/>
            <a:ext cx="484872" cy="6084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テキスト ボックス 176"/>
              <p:cNvSpPr txBox="1"/>
              <p:nvPr/>
            </p:nvSpPr>
            <p:spPr>
              <a:xfrm>
                <a:off x="11053012" y="5988230"/>
                <a:ext cx="3007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7" name="テキスト ボックス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3012" y="5988230"/>
                <a:ext cx="300788" cy="276999"/>
              </a:xfrm>
              <a:prstGeom prst="rect">
                <a:avLst/>
              </a:prstGeom>
              <a:blipFill>
                <a:blip r:embed="rId13"/>
                <a:stretch>
                  <a:fillRect l="-8000" r="-6000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テキスト ボックス 177"/>
              <p:cNvSpPr txBox="1"/>
              <p:nvPr/>
            </p:nvSpPr>
            <p:spPr>
              <a:xfrm>
                <a:off x="7919660" y="5988230"/>
                <a:ext cx="306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8" name="テキスト ボックス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660" y="5988230"/>
                <a:ext cx="306109" cy="276999"/>
              </a:xfrm>
              <a:prstGeom prst="rect">
                <a:avLst/>
              </a:prstGeom>
              <a:blipFill>
                <a:blip r:embed="rId14"/>
                <a:stretch>
                  <a:fillRect l="-10000" r="-6000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テキスト ボックス 178"/>
              <p:cNvSpPr txBox="1"/>
              <p:nvPr/>
            </p:nvSpPr>
            <p:spPr>
              <a:xfrm>
                <a:off x="4294612" y="5988230"/>
                <a:ext cx="306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9" name="テキスト ボックス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612" y="5988230"/>
                <a:ext cx="306109" cy="276999"/>
              </a:xfrm>
              <a:prstGeom prst="rect">
                <a:avLst/>
              </a:prstGeom>
              <a:blipFill>
                <a:blip r:embed="rId15"/>
                <a:stretch>
                  <a:fillRect l="-9804" r="-39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テキスト ボックス 179"/>
              <p:cNvSpPr txBox="1"/>
              <p:nvPr/>
            </p:nvSpPr>
            <p:spPr>
              <a:xfrm>
                <a:off x="4235771" y="1868072"/>
                <a:ext cx="306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80" name="テキスト ボックス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771" y="1868072"/>
                <a:ext cx="306109" cy="276999"/>
              </a:xfrm>
              <a:prstGeom prst="rect">
                <a:avLst/>
              </a:prstGeom>
              <a:blipFill>
                <a:blip r:embed="rId16"/>
                <a:stretch>
                  <a:fillRect l="-10000" r="-4000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正方形/長方形 180"/>
              <p:cNvSpPr/>
              <p:nvPr/>
            </p:nvSpPr>
            <p:spPr>
              <a:xfrm>
                <a:off x="3006697" y="2492572"/>
                <a:ext cx="1177280" cy="117728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Mass: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81" name="正方形/長方形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697" y="2492572"/>
                <a:ext cx="1177280" cy="117728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正方形/長方形 181"/>
              <p:cNvSpPr/>
              <p:nvPr/>
            </p:nvSpPr>
            <p:spPr>
              <a:xfrm>
                <a:off x="5953296" y="2492572"/>
                <a:ext cx="1177280" cy="117728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Mass: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82" name="正方形/長方形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296" y="2492572"/>
                <a:ext cx="1177280" cy="117728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グループ化 182"/>
          <p:cNvGrpSpPr/>
          <p:nvPr/>
        </p:nvGrpSpPr>
        <p:grpSpPr>
          <a:xfrm>
            <a:off x="4557115" y="2923861"/>
            <a:ext cx="1085594" cy="354769"/>
            <a:chOff x="6188364" y="1339273"/>
            <a:chExt cx="1413163" cy="461818"/>
          </a:xfrm>
        </p:grpSpPr>
        <p:cxnSp>
          <p:nvCxnSpPr>
            <p:cNvPr id="184" name="直線コネクタ 183"/>
            <p:cNvCxnSpPr/>
            <p:nvPr/>
          </p:nvCxnSpPr>
          <p:spPr>
            <a:xfrm flipV="1">
              <a:off x="6188364" y="1339273"/>
              <a:ext cx="138545" cy="2309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直線コネクタ 184"/>
            <p:cNvCxnSpPr/>
            <p:nvPr/>
          </p:nvCxnSpPr>
          <p:spPr>
            <a:xfrm>
              <a:off x="6326909" y="1339273"/>
              <a:ext cx="237303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線コネクタ 185"/>
            <p:cNvCxnSpPr/>
            <p:nvPr/>
          </p:nvCxnSpPr>
          <p:spPr>
            <a:xfrm flipV="1">
              <a:off x="6564212" y="1339273"/>
              <a:ext cx="233752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線コネクタ 186"/>
            <p:cNvCxnSpPr/>
            <p:nvPr/>
          </p:nvCxnSpPr>
          <p:spPr>
            <a:xfrm>
              <a:off x="6797964" y="1339273"/>
              <a:ext cx="230909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直線コネクタ 187"/>
            <p:cNvCxnSpPr/>
            <p:nvPr/>
          </p:nvCxnSpPr>
          <p:spPr>
            <a:xfrm flipV="1">
              <a:off x="7028873" y="1339273"/>
              <a:ext cx="235527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直線コネクタ 188"/>
            <p:cNvCxnSpPr/>
            <p:nvPr/>
          </p:nvCxnSpPr>
          <p:spPr>
            <a:xfrm>
              <a:off x="7264400" y="1339850"/>
              <a:ext cx="191907" cy="461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直線コネクタ 189"/>
            <p:cNvCxnSpPr/>
            <p:nvPr/>
          </p:nvCxnSpPr>
          <p:spPr>
            <a:xfrm flipV="1">
              <a:off x="7456307" y="1570182"/>
              <a:ext cx="145220" cy="2309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テキスト ボックス 201"/>
              <p:cNvSpPr txBox="1"/>
              <p:nvPr/>
            </p:nvSpPr>
            <p:spPr>
              <a:xfrm>
                <a:off x="7409540" y="2528034"/>
                <a:ext cx="2996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02" name="テキスト ボックス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540" y="2528034"/>
                <a:ext cx="299697" cy="276999"/>
              </a:xfrm>
              <a:prstGeom prst="rect">
                <a:avLst/>
              </a:prstGeom>
              <a:blipFill>
                <a:blip r:embed="rId19"/>
                <a:stretch>
                  <a:fillRect l="-18000" r="-4000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カギ線コネクタ 205"/>
          <p:cNvCxnSpPr>
            <a:stCxn id="124" idx="0"/>
          </p:cNvCxnSpPr>
          <p:nvPr/>
        </p:nvCxnSpPr>
        <p:spPr>
          <a:xfrm rot="5400000" flipH="1" flipV="1">
            <a:off x="10393710" y="1977818"/>
            <a:ext cx="445790" cy="588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カギ線コネクタ 207"/>
          <p:cNvCxnSpPr>
            <a:stCxn id="182" idx="0"/>
          </p:cNvCxnSpPr>
          <p:nvPr/>
        </p:nvCxnSpPr>
        <p:spPr>
          <a:xfrm rot="5400000" flipH="1" flipV="1">
            <a:off x="6615207" y="1977203"/>
            <a:ext cx="442099" cy="588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カギ線コネクタ 210"/>
          <p:cNvCxnSpPr>
            <a:stCxn id="181" idx="0"/>
          </p:cNvCxnSpPr>
          <p:nvPr/>
        </p:nvCxnSpPr>
        <p:spPr>
          <a:xfrm rot="5400000" flipH="1" flipV="1">
            <a:off x="3677921" y="1966660"/>
            <a:ext cx="443329" cy="6084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テキスト ボックス 211"/>
              <p:cNvSpPr txBox="1"/>
              <p:nvPr/>
            </p:nvSpPr>
            <p:spPr>
              <a:xfrm>
                <a:off x="7169266" y="1868072"/>
                <a:ext cx="306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2" name="テキスト ボックス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266" y="1868072"/>
                <a:ext cx="306109" cy="276999"/>
              </a:xfrm>
              <a:prstGeom prst="rect">
                <a:avLst/>
              </a:prstGeom>
              <a:blipFill>
                <a:blip r:embed="rId20"/>
                <a:stretch>
                  <a:fillRect l="-10000" r="-6000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テキスト ボックス 212"/>
              <p:cNvSpPr txBox="1"/>
              <p:nvPr/>
            </p:nvSpPr>
            <p:spPr>
              <a:xfrm>
                <a:off x="10959279" y="1868072"/>
                <a:ext cx="306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3" name="テキスト ボックス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9279" y="1868072"/>
                <a:ext cx="306109" cy="276999"/>
              </a:xfrm>
              <a:prstGeom prst="rect">
                <a:avLst/>
              </a:prstGeom>
              <a:blipFill>
                <a:blip r:embed="rId21"/>
                <a:stretch>
                  <a:fillRect l="-10000" r="-4000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5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tajimarobotics.com/wp-content/uploads/2017/12/MSD-System-04-1024x47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249" y="1200149"/>
            <a:ext cx="64770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087" y="3752842"/>
            <a:ext cx="4348598" cy="1771651"/>
          </a:xfrm>
          <a:prstGeom prst="rect">
            <a:avLst/>
          </a:prstGeom>
        </p:spPr>
      </p:pic>
      <p:cxnSp>
        <p:nvCxnSpPr>
          <p:cNvPr id="48" name="直線コネクタ 47"/>
          <p:cNvCxnSpPr/>
          <p:nvPr/>
        </p:nvCxnSpPr>
        <p:spPr>
          <a:xfrm>
            <a:off x="4762500" y="5219700"/>
            <a:ext cx="42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 flipV="1">
            <a:off x="4205288" y="5219700"/>
            <a:ext cx="1238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/>
          <p:cNvGrpSpPr/>
          <p:nvPr/>
        </p:nvGrpSpPr>
        <p:grpSpPr>
          <a:xfrm>
            <a:off x="5138738" y="4638668"/>
            <a:ext cx="1219200" cy="510235"/>
            <a:chOff x="5138738" y="4638668"/>
            <a:chExt cx="1219200" cy="510235"/>
          </a:xfrm>
        </p:grpSpPr>
        <p:sp>
          <p:nvSpPr>
            <p:cNvPr id="51" name="フリーフォーム 50"/>
            <p:cNvSpPr/>
            <p:nvPr/>
          </p:nvSpPr>
          <p:spPr>
            <a:xfrm>
              <a:off x="5405438" y="4638668"/>
              <a:ext cx="567397" cy="510235"/>
            </a:xfrm>
            <a:custGeom>
              <a:avLst/>
              <a:gdLst>
                <a:gd name="connsiteX0" fmla="*/ 0 w 567397"/>
                <a:gd name="connsiteY0" fmla="*/ 314332 h 510235"/>
                <a:gd name="connsiteX1" fmla="*/ 66675 w 567397"/>
                <a:gd name="connsiteY1" fmla="*/ 114307 h 510235"/>
                <a:gd name="connsiteX2" fmla="*/ 309562 w 567397"/>
                <a:gd name="connsiteY2" fmla="*/ 7 h 510235"/>
                <a:gd name="connsiteX3" fmla="*/ 514350 w 567397"/>
                <a:gd name="connsiteY3" fmla="*/ 109545 h 510235"/>
                <a:gd name="connsiteX4" fmla="*/ 566737 w 567397"/>
                <a:gd name="connsiteY4" fmla="*/ 300045 h 510235"/>
                <a:gd name="connsiteX5" fmla="*/ 490537 w 567397"/>
                <a:gd name="connsiteY5" fmla="*/ 457207 h 510235"/>
                <a:gd name="connsiteX6" fmla="*/ 342900 w 567397"/>
                <a:gd name="connsiteY6" fmla="*/ 509595 h 510235"/>
                <a:gd name="connsiteX7" fmla="*/ 204787 w 567397"/>
                <a:gd name="connsiteY7" fmla="*/ 428632 h 510235"/>
                <a:gd name="connsiteX8" fmla="*/ 166687 w 567397"/>
                <a:gd name="connsiteY8" fmla="*/ 314332 h 510235"/>
                <a:gd name="connsiteX9" fmla="*/ 233362 w 567397"/>
                <a:gd name="connsiteY9" fmla="*/ 200032 h 510235"/>
                <a:gd name="connsiteX10" fmla="*/ 376237 w 567397"/>
                <a:gd name="connsiteY10" fmla="*/ 185745 h 510235"/>
                <a:gd name="connsiteX11" fmla="*/ 423862 w 567397"/>
                <a:gd name="connsiteY11" fmla="*/ 300045 h 51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7397" h="510235">
                  <a:moveTo>
                    <a:pt x="0" y="314332"/>
                  </a:moveTo>
                  <a:cubicBezTo>
                    <a:pt x="7540" y="240513"/>
                    <a:pt x="15081" y="166694"/>
                    <a:pt x="66675" y="114307"/>
                  </a:cubicBezTo>
                  <a:cubicBezTo>
                    <a:pt x="118269" y="61920"/>
                    <a:pt x="234950" y="801"/>
                    <a:pt x="309562" y="7"/>
                  </a:cubicBezTo>
                  <a:cubicBezTo>
                    <a:pt x="384174" y="-787"/>
                    <a:pt x="471488" y="59539"/>
                    <a:pt x="514350" y="109545"/>
                  </a:cubicBezTo>
                  <a:cubicBezTo>
                    <a:pt x="557212" y="159551"/>
                    <a:pt x="570706" y="242101"/>
                    <a:pt x="566737" y="300045"/>
                  </a:cubicBezTo>
                  <a:cubicBezTo>
                    <a:pt x="562768" y="357989"/>
                    <a:pt x="527843" y="422282"/>
                    <a:pt x="490537" y="457207"/>
                  </a:cubicBezTo>
                  <a:cubicBezTo>
                    <a:pt x="453231" y="492132"/>
                    <a:pt x="390525" y="514357"/>
                    <a:pt x="342900" y="509595"/>
                  </a:cubicBezTo>
                  <a:cubicBezTo>
                    <a:pt x="295275" y="504833"/>
                    <a:pt x="234156" y="461176"/>
                    <a:pt x="204787" y="428632"/>
                  </a:cubicBezTo>
                  <a:cubicBezTo>
                    <a:pt x="175418" y="396088"/>
                    <a:pt x="161925" y="352432"/>
                    <a:pt x="166687" y="314332"/>
                  </a:cubicBezTo>
                  <a:cubicBezTo>
                    <a:pt x="171450" y="276232"/>
                    <a:pt x="198437" y="221463"/>
                    <a:pt x="233362" y="200032"/>
                  </a:cubicBezTo>
                  <a:cubicBezTo>
                    <a:pt x="268287" y="178601"/>
                    <a:pt x="344487" y="169076"/>
                    <a:pt x="376237" y="185745"/>
                  </a:cubicBezTo>
                  <a:cubicBezTo>
                    <a:pt x="407987" y="202414"/>
                    <a:pt x="415924" y="251229"/>
                    <a:pt x="423862" y="300045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3" name="直線コネクタ 52"/>
            <p:cNvCxnSpPr>
              <a:stCxn id="51" idx="11"/>
            </p:cNvCxnSpPr>
            <p:nvPr/>
          </p:nvCxnSpPr>
          <p:spPr>
            <a:xfrm flipV="1">
              <a:off x="5829300" y="4929188"/>
              <a:ext cx="528638" cy="95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 flipH="1">
              <a:off x="5138738" y="4938713"/>
              <a:ext cx="2667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083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12</Words>
  <Application>Microsoft Office PowerPoint</Application>
  <PresentationFormat>ワイド画面</PresentationFormat>
  <Paragraphs>26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竹渕 瑛一</dc:creator>
  <cp:lastModifiedBy>竹渕 瑛一</cp:lastModifiedBy>
  <cp:revision>10</cp:revision>
  <dcterms:created xsi:type="dcterms:W3CDTF">2019-10-08T07:13:06Z</dcterms:created>
  <dcterms:modified xsi:type="dcterms:W3CDTF">2019-10-08T09:44:15Z</dcterms:modified>
</cp:coreProperties>
</file>