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76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75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0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33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05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45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92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34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45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6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4AF-5DAA-4C3F-8E33-C1EC64966171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6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B04AF-5DAA-4C3F-8E33-C1EC64966171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C32D-A9CE-4CAE-BB2C-DBFBB704B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54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2220280" y="4137891"/>
            <a:ext cx="701963" cy="1311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922243" y="4996873"/>
            <a:ext cx="4451928" cy="12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404352" y="4821382"/>
            <a:ext cx="47105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047262" y="3860800"/>
            <a:ext cx="2878193" cy="27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4681904" y="3555999"/>
            <a:ext cx="3764617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/>
          <p:nvPr/>
        </p:nvCxnSpPr>
        <p:spPr>
          <a:xfrm>
            <a:off x="3925455" y="3860800"/>
            <a:ext cx="756449" cy="58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3925455" y="4137891"/>
            <a:ext cx="756449" cy="304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V="1">
            <a:off x="3925455" y="3555999"/>
            <a:ext cx="756449" cy="304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88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グループ化 113"/>
          <p:cNvGrpSpPr/>
          <p:nvPr/>
        </p:nvGrpSpPr>
        <p:grpSpPr>
          <a:xfrm>
            <a:off x="6202718" y="3029625"/>
            <a:ext cx="905670" cy="295970"/>
            <a:chOff x="6188364" y="1339273"/>
            <a:chExt cx="1413163" cy="461818"/>
          </a:xfrm>
        </p:grpSpPr>
        <p:cxnSp>
          <p:nvCxnSpPr>
            <p:cNvPr id="115" name="直線コネクタ 114"/>
            <p:cNvCxnSpPr/>
            <p:nvPr/>
          </p:nvCxnSpPr>
          <p:spPr>
            <a:xfrm flipV="1">
              <a:off x="6188364" y="1339273"/>
              <a:ext cx="138545" cy="230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/>
            <p:nvPr/>
          </p:nvCxnSpPr>
          <p:spPr>
            <a:xfrm>
              <a:off x="6326909" y="1339273"/>
              <a:ext cx="237303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/>
            <p:nvPr/>
          </p:nvCxnSpPr>
          <p:spPr>
            <a:xfrm flipV="1">
              <a:off x="6564212" y="1339273"/>
              <a:ext cx="233752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/>
            <p:nvPr/>
          </p:nvCxnSpPr>
          <p:spPr>
            <a:xfrm>
              <a:off x="6797964" y="1339273"/>
              <a:ext cx="230909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 flipV="1">
              <a:off x="7028873" y="1339273"/>
              <a:ext cx="235527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7264400" y="1339850"/>
              <a:ext cx="191907" cy="461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flipV="1">
              <a:off x="7456307" y="1570182"/>
              <a:ext cx="145220" cy="230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2" name="直線コネクタ 121"/>
          <p:cNvCxnSpPr/>
          <p:nvPr/>
        </p:nvCxnSpPr>
        <p:spPr>
          <a:xfrm>
            <a:off x="7108389" y="3177610"/>
            <a:ext cx="2624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3" name="グループ化 122"/>
          <p:cNvGrpSpPr/>
          <p:nvPr/>
        </p:nvGrpSpPr>
        <p:grpSpPr>
          <a:xfrm>
            <a:off x="6291510" y="3706565"/>
            <a:ext cx="729475" cy="305220"/>
            <a:chOff x="4281488" y="3876675"/>
            <a:chExt cx="1138237" cy="476250"/>
          </a:xfrm>
        </p:grpSpPr>
        <p:cxnSp>
          <p:nvCxnSpPr>
            <p:cNvPr id="125" name="直線コネクタ 124"/>
            <p:cNvCxnSpPr/>
            <p:nvPr/>
          </p:nvCxnSpPr>
          <p:spPr>
            <a:xfrm>
              <a:off x="4572000" y="3876675"/>
              <a:ext cx="447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5019675" y="3876675"/>
              <a:ext cx="0" cy="4762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 flipH="1">
              <a:off x="4572000" y="4352925"/>
              <a:ext cx="447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線コネクタ 156"/>
            <p:cNvCxnSpPr/>
            <p:nvPr/>
          </p:nvCxnSpPr>
          <p:spPr>
            <a:xfrm>
              <a:off x="5019675" y="4110038"/>
              <a:ext cx="4000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線コネクタ 158"/>
            <p:cNvCxnSpPr/>
            <p:nvPr/>
          </p:nvCxnSpPr>
          <p:spPr>
            <a:xfrm>
              <a:off x="4781550" y="3981450"/>
              <a:ext cx="0" cy="2524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線コネクタ 179"/>
            <p:cNvCxnSpPr/>
            <p:nvPr/>
          </p:nvCxnSpPr>
          <p:spPr>
            <a:xfrm flipH="1">
              <a:off x="4281488" y="4110038"/>
              <a:ext cx="5048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1" name="直線コネクタ 180"/>
          <p:cNvCxnSpPr/>
          <p:nvPr/>
        </p:nvCxnSpPr>
        <p:spPr>
          <a:xfrm>
            <a:off x="7020984" y="3856123"/>
            <a:ext cx="3498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/>
          <p:nvPr/>
        </p:nvCxnSpPr>
        <p:spPr>
          <a:xfrm flipH="1">
            <a:off x="5960022" y="3177610"/>
            <a:ext cx="2426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/>
          <p:nvPr/>
        </p:nvCxnSpPr>
        <p:spPr>
          <a:xfrm>
            <a:off x="5960022" y="3177610"/>
            <a:ext cx="0" cy="678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/>
          <p:nvPr/>
        </p:nvCxnSpPr>
        <p:spPr>
          <a:xfrm flipH="1">
            <a:off x="5960022" y="3856123"/>
            <a:ext cx="3314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/>
          <p:nvPr/>
        </p:nvCxnSpPr>
        <p:spPr>
          <a:xfrm flipH="1" flipV="1">
            <a:off x="5407297" y="3514277"/>
            <a:ext cx="552724" cy="1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/>
          <p:nvPr/>
        </p:nvCxnSpPr>
        <p:spPr>
          <a:xfrm>
            <a:off x="7370877" y="3177610"/>
            <a:ext cx="0" cy="676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/>
          <p:cNvCxnSpPr/>
          <p:nvPr/>
        </p:nvCxnSpPr>
        <p:spPr>
          <a:xfrm>
            <a:off x="7370877" y="3520705"/>
            <a:ext cx="14309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テキスト ボックス 198"/>
              <p:cNvSpPr txBox="1"/>
              <p:nvPr/>
            </p:nvSpPr>
            <p:spPr>
              <a:xfrm>
                <a:off x="6741384" y="2708554"/>
                <a:ext cx="881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99" name="テキスト ボックス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384" y="2708554"/>
                <a:ext cx="881331" cy="276999"/>
              </a:xfrm>
              <a:prstGeom prst="rect">
                <a:avLst/>
              </a:prstGeom>
              <a:blipFill>
                <a:blip r:embed="rId2"/>
                <a:stretch>
                  <a:fillRect l="-5556" r="-138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テキスト ボックス 200"/>
              <p:cNvSpPr txBox="1"/>
              <p:nvPr/>
            </p:nvSpPr>
            <p:spPr>
              <a:xfrm>
                <a:off x="6516467" y="4084793"/>
                <a:ext cx="227933" cy="231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01" name="テキスト ボックス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467" y="4084793"/>
                <a:ext cx="227933" cy="231089"/>
              </a:xfrm>
              <a:prstGeom prst="rect">
                <a:avLst/>
              </a:prstGeom>
              <a:blipFill>
                <a:blip r:embed="rId3"/>
                <a:stretch>
                  <a:fillRect l="-21622" r="-16216" b="-394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直線コネクタ 199"/>
          <p:cNvCxnSpPr/>
          <p:nvPr/>
        </p:nvCxnSpPr>
        <p:spPr>
          <a:xfrm>
            <a:off x="3878001" y="1555440"/>
            <a:ext cx="518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線コネクタ 195"/>
          <p:cNvCxnSpPr/>
          <p:nvPr/>
        </p:nvCxnSpPr>
        <p:spPr>
          <a:xfrm>
            <a:off x="1532729" y="1555440"/>
            <a:ext cx="14524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グループ化 3"/>
          <p:cNvGrpSpPr/>
          <p:nvPr/>
        </p:nvGrpSpPr>
        <p:grpSpPr>
          <a:xfrm>
            <a:off x="3227866" y="3029625"/>
            <a:ext cx="905670" cy="295970"/>
            <a:chOff x="6188364" y="1339273"/>
            <a:chExt cx="1413163" cy="461818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6188364" y="1339273"/>
              <a:ext cx="138545" cy="230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>
              <a:off x="6326909" y="1339273"/>
              <a:ext cx="237303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6564212" y="1339273"/>
              <a:ext cx="233752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6797964" y="1339273"/>
              <a:ext cx="230909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7028873" y="1339273"/>
              <a:ext cx="235527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7264400" y="1339850"/>
              <a:ext cx="191907" cy="461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V="1">
              <a:off x="7456307" y="1570182"/>
              <a:ext cx="145220" cy="230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直線コネクタ 12"/>
          <p:cNvCxnSpPr/>
          <p:nvPr/>
        </p:nvCxnSpPr>
        <p:spPr>
          <a:xfrm>
            <a:off x="4133536" y="3177610"/>
            <a:ext cx="2624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グループ化 13"/>
          <p:cNvGrpSpPr/>
          <p:nvPr/>
        </p:nvGrpSpPr>
        <p:grpSpPr>
          <a:xfrm>
            <a:off x="3316658" y="3706565"/>
            <a:ext cx="729475" cy="305220"/>
            <a:chOff x="4281488" y="3876675"/>
            <a:chExt cx="1138237" cy="476250"/>
          </a:xfrm>
        </p:grpSpPr>
        <p:cxnSp>
          <p:nvCxnSpPr>
            <p:cNvPr id="15" name="直線コネクタ 14"/>
            <p:cNvCxnSpPr/>
            <p:nvPr/>
          </p:nvCxnSpPr>
          <p:spPr>
            <a:xfrm>
              <a:off x="4572000" y="3876675"/>
              <a:ext cx="447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5019675" y="3876675"/>
              <a:ext cx="0" cy="4762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H="1">
              <a:off x="4572000" y="4352925"/>
              <a:ext cx="447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5019675" y="4110038"/>
              <a:ext cx="4000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4781550" y="3981450"/>
              <a:ext cx="0" cy="2524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flipH="1">
              <a:off x="4281488" y="4110038"/>
              <a:ext cx="5048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直線コネクタ 23"/>
          <p:cNvCxnSpPr/>
          <p:nvPr/>
        </p:nvCxnSpPr>
        <p:spPr>
          <a:xfrm>
            <a:off x="4046131" y="3856123"/>
            <a:ext cx="3498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正方形/長方形 24"/>
              <p:cNvSpPr/>
              <p:nvPr/>
            </p:nvSpPr>
            <p:spPr>
              <a:xfrm>
                <a:off x="9874091" y="3029625"/>
                <a:ext cx="982160" cy="9821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091" y="3029625"/>
                <a:ext cx="982160" cy="9821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コネクタ 26"/>
          <p:cNvCxnSpPr/>
          <p:nvPr/>
        </p:nvCxnSpPr>
        <p:spPr>
          <a:xfrm flipH="1">
            <a:off x="2985169" y="3177610"/>
            <a:ext cx="2426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2985169" y="3177610"/>
            <a:ext cx="0" cy="678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985169" y="3856123"/>
            <a:ext cx="3314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 flipV="1">
            <a:off x="2432445" y="3520705"/>
            <a:ext cx="552724" cy="1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V="1">
            <a:off x="2432445" y="2845507"/>
            <a:ext cx="0" cy="346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160209" y="1555440"/>
            <a:ext cx="4286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1783772" y="1555440"/>
            <a:ext cx="3764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グループ化 53"/>
          <p:cNvGrpSpPr/>
          <p:nvPr/>
        </p:nvGrpSpPr>
        <p:grpSpPr>
          <a:xfrm>
            <a:off x="627060" y="1407455"/>
            <a:ext cx="905670" cy="295970"/>
            <a:chOff x="6188364" y="1339273"/>
            <a:chExt cx="1413163" cy="461818"/>
          </a:xfrm>
        </p:grpSpPr>
        <p:cxnSp>
          <p:nvCxnSpPr>
            <p:cNvPr id="55" name="直線コネクタ 54"/>
            <p:cNvCxnSpPr/>
            <p:nvPr/>
          </p:nvCxnSpPr>
          <p:spPr>
            <a:xfrm flipV="1">
              <a:off x="6188364" y="1339273"/>
              <a:ext cx="138545" cy="230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6326909" y="1339273"/>
              <a:ext cx="237303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V="1">
              <a:off x="6564212" y="1339273"/>
              <a:ext cx="233752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>
              <a:off x="6797964" y="1339273"/>
              <a:ext cx="230909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 flipV="1">
              <a:off x="7028873" y="1339273"/>
              <a:ext cx="235527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7264400" y="1339850"/>
              <a:ext cx="191907" cy="461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 flipV="1">
              <a:off x="7456307" y="1570182"/>
              <a:ext cx="145220" cy="230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直線コネクタ 62"/>
          <p:cNvCxnSpPr/>
          <p:nvPr/>
        </p:nvCxnSpPr>
        <p:spPr>
          <a:xfrm flipH="1">
            <a:off x="454854" y="1555440"/>
            <a:ext cx="1722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グループ化 63"/>
          <p:cNvGrpSpPr/>
          <p:nvPr/>
        </p:nvGrpSpPr>
        <p:grpSpPr>
          <a:xfrm>
            <a:off x="228066" y="996557"/>
            <a:ext cx="226788" cy="1182402"/>
            <a:chOff x="3262313" y="2238375"/>
            <a:chExt cx="353868" cy="1844963"/>
          </a:xfrm>
        </p:grpSpPr>
        <p:cxnSp>
          <p:nvCxnSpPr>
            <p:cNvPr id="65" name="直線コネクタ 64"/>
            <p:cNvCxnSpPr/>
            <p:nvPr/>
          </p:nvCxnSpPr>
          <p:spPr>
            <a:xfrm>
              <a:off x="3616181" y="2238375"/>
              <a:ext cx="0" cy="18348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V="1">
              <a:off x="3262313" y="2238375"/>
              <a:ext cx="353868" cy="238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V="1">
              <a:off x="3262313" y="2476500"/>
              <a:ext cx="353868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3262313" y="2705100"/>
              <a:ext cx="353868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V="1">
              <a:off x="3262313" y="2933700"/>
              <a:ext cx="353868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V="1">
              <a:off x="3262313" y="3162300"/>
              <a:ext cx="353868" cy="2333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V="1">
              <a:off x="3262313" y="3395663"/>
              <a:ext cx="353868" cy="2333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V="1">
              <a:off x="3262313" y="3631335"/>
              <a:ext cx="353868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V="1">
              <a:off x="3262313" y="3859935"/>
              <a:ext cx="353868" cy="2234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0" name="直線コネクタ 129"/>
          <p:cNvCxnSpPr/>
          <p:nvPr/>
        </p:nvCxnSpPr>
        <p:spPr>
          <a:xfrm>
            <a:off x="4396024" y="3177610"/>
            <a:ext cx="0" cy="676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endCxn id="145" idx="1"/>
          </p:cNvCxnSpPr>
          <p:nvPr/>
        </p:nvCxnSpPr>
        <p:spPr>
          <a:xfrm>
            <a:off x="4396024" y="3520705"/>
            <a:ext cx="3236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5" name="グループ化 134"/>
          <p:cNvGrpSpPr/>
          <p:nvPr/>
        </p:nvGrpSpPr>
        <p:grpSpPr>
          <a:xfrm>
            <a:off x="8801812" y="3372720"/>
            <a:ext cx="905670" cy="295970"/>
            <a:chOff x="6188364" y="1339273"/>
            <a:chExt cx="1413163" cy="461818"/>
          </a:xfrm>
        </p:grpSpPr>
        <p:cxnSp>
          <p:nvCxnSpPr>
            <p:cNvPr id="136" name="直線コネクタ 135"/>
            <p:cNvCxnSpPr/>
            <p:nvPr/>
          </p:nvCxnSpPr>
          <p:spPr>
            <a:xfrm flipV="1">
              <a:off x="6188364" y="1339273"/>
              <a:ext cx="138545" cy="230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/>
            <p:nvPr/>
          </p:nvCxnSpPr>
          <p:spPr>
            <a:xfrm>
              <a:off x="6326909" y="1339273"/>
              <a:ext cx="237303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>
            <a:xfrm flipV="1">
              <a:off x="6564212" y="1339273"/>
              <a:ext cx="233752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>
              <a:off x="6797964" y="1339273"/>
              <a:ext cx="230909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/>
            <p:nvPr/>
          </p:nvCxnSpPr>
          <p:spPr>
            <a:xfrm flipV="1">
              <a:off x="7028873" y="1339273"/>
              <a:ext cx="235527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/>
            <p:nvPr/>
          </p:nvCxnSpPr>
          <p:spPr>
            <a:xfrm>
              <a:off x="7264400" y="1339850"/>
              <a:ext cx="191907" cy="461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/>
            <p:nvPr/>
          </p:nvCxnSpPr>
          <p:spPr>
            <a:xfrm flipV="1">
              <a:off x="7456307" y="1570182"/>
              <a:ext cx="145220" cy="230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4" name="直線コネクタ 143"/>
          <p:cNvCxnSpPr>
            <a:endCxn id="25" idx="1"/>
          </p:cNvCxnSpPr>
          <p:nvPr/>
        </p:nvCxnSpPr>
        <p:spPr>
          <a:xfrm>
            <a:off x="9704140" y="3520705"/>
            <a:ext cx="169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正方形/長方形 144"/>
              <p:cNvSpPr/>
              <p:nvPr/>
            </p:nvSpPr>
            <p:spPr>
              <a:xfrm>
                <a:off x="4719681" y="3029625"/>
                <a:ext cx="982160" cy="9821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5" name="正方形/長方形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681" y="3029625"/>
                <a:ext cx="982160" cy="9821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線コネクタ 151"/>
          <p:cNvCxnSpPr>
            <a:stCxn id="149" idx="0"/>
          </p:cNvCxnSpPr>
          <p:nvPr/>
        </p:nvCxnSpPr>
        <p:spPr>
          <a:xfrm flipH="1">
            <a:off x="2160209" y="1047647"/>
            <a:ext cx="9748" cy="495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テキスト ボックス 152"/>
              <p:cNvSpPr txBox="1"/>
              <p:nvPr/>
            </p:nvSpPr>
            <p:spPr>
              <a:xfrm>
                <a:off x="8836529" y="3018739"/>
                <a:ext cx="865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3" name="テキスト ボックス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529" y="3018739"/>
                <a:ext cx="865365" cy="276999"/>
              </a:xfrm>
              <a:prstGeom prst="rect">
                <a:avLst/>
              </a:prstGeom>
              <a:blipFill>
                <a:blip r:embed="rId6"/>
                <a:stretch>
                  <a:fillRect l="-5634" r="-1408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3526677" y="2708554"/>
                <a:ext cx="881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677" y="2708554"/>
                <a:ext cx="881331" cy="276999"/>
              </a:xfrm>
              <a:prstGeom prst="rect">
                <a:avLst/>
              </a:prstGeom>
              <a:blipFill>
                <a:blip r:embed="rId7"/>
                <a:stretch>
                  <a:fillRect l="-5556" r="-138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テキスト ボックス 154"/>
              <p:cNvSpPr txBox="1"/>
              <p:nvPr/>
            </p:nvSpPr>
            <p:spPr>
              <a:xfrm>
                <a:off x="637189" y="996557"/>
                <a:ext cx="875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5" name="テキスト ボックス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89" y="996557"/>
                <a:ext cx="875944" cy="276999"/>
              </a:xfrm>
              <a:prstGeom prst="rect">
                <a:avLst/>
              </a:prstGeom>
              <a:blipFill>
                <a:blip r:embed="rId8"/>
                <a:stretch>
                  <a:fillRect l="-5594" r="-139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テキスト ボックス 155"/>
              <p:cNvSpPr txBox="1"/>
              <p:nvPr/>
            </p:nvSpPr>
            <p:spPr>
              <a:xfrm>
                <a:off x="2950898" y="1015959"/>
                <a:ext cx="881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6" name="テキスト ボックス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898" y="1015959"/>
                <a:ext cx="881331" cy="276999"/>
              </a:xfrm>
              <a:prstGeom prst="rect">
                <a:avLst/>
              </a:prstGeom>
              <a:blipFill>
                <a:blip r:embed="rId9"/>
                <a:stretch>
                  <a:fillRect l="-5517" r="-1379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テキスト ボックス 157"/>
              <p:cNvSpPr txBox="1"/>
              <p:nvPr/>
            </p:nvSpPr>
            <p:spPr>
              <a:xfrm>
                <a:off x="3747796" y="4061383"/>
                <a:ext cx="256222" cy="259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8" name="テキスト ボックス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796" y="4061383"/>
                <a:ext cx="256222" cy="259770"/>
              </a:xfrm>
              <a:prstGeom prst="rect">
                <a:avLst/>
              </a:prstGeom>
              <a:blipFill>
                <a:blip r:embed="rId10"/>
                <a:stretch>
                  <a:fillRect l="-14286" r="-7143" b="-232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カギ線コネクタ 163"/>
          <p:cNvCxnSpPr>
            <a:stCxn id="25" idx="2"/>
          </p:cNvCxnSpPr>
          <p:nvPr/>
        </p:nvCxnSpPr>
        <p:spPr>
          <a:xfrm rot="16200000" flipH="1">
            <a:off x="10408455" y="3968500"/>
            <a:ext cx="404510" cy="491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カギ線コネクタ 173"/>
          <p:cNvCxnSpPr>
            <a:stCxn id="149" idx="2"/>
          </p:cNvCxnSpPr>
          <p:nvPr/>
        </p:nvCxnSpPr>
        <p:spPr>
          <a:xfrm rot="16200000" flipH="1">
            <a:off x="2213240" y="3968499"/>
            <a:ext cx="404514" cy="491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テキスト ボックス 176"/>
              <p:cNvSpPr txBox="1"/>
              <p:nvPr/>
            </p:nvSpPr>
            <p:spPr>
              <a:xfrm>
                <a:off x="10931983" y="4292676"/>
                <a:ext cx="843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7" name="テキスト ボックス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1983" y="4292676"/>
                <a:ext cx="843949" cy="276999"/>
              </a:xfrm>
              <a:prstGeom prst="rect">
                <a:avLst/>
              </a:prstGeom>
              <a:blipFill>
                <a:blip r:embed="rId11"/>
                <a:stretch>
                  <a:fillRect l="-2878" t="-2174" r="-863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テキスト ボックス 177"/>
              <p:cNvSpPr txBox="1"/>
              <p:nvPr/>
            </p:nvSpPr>
            <p:spPr>
              <a:xfrm>
                <a:off x="5756394" y="2453279"/>
                <a:ext cx="849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8" name="テキスト ボックス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94" y="2453279"/>
                <a:ext cx="849271" cy="276999"/>
              </a:xfrm>
              <a:prstGeom prst="rect">
                <a:avLst/>
              </a:prstGeom>
              <a:blipFill>
                <a:blip r:embed="rId12"/>
                <a:stretch>
                  <a:fillRect l="-2857" t="-2174" r="-8571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テキスト ボックス 178"/>
              <p:cNvSpPr txBox="1"/>
              <p:nvPr/>
            </p:nvSpPr>
            <p:spPr>
              <a:xfrm>
                <a:off x="2753334" y="4302534"/>
                <a:ext cx="2870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9" name="テキスト ボックス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334" y="4302534"/>
                <a:ext cx="287070" cy="276999"/>
              </a:xfrm>
              <a:prstGeom prst="rect">
                <a:avLst/>
              </a:prstGeom>
              <a:blipFill>
                <a:blip r:embed="rId13"/>
                <a:stretch>
                  <a:fillRect l="-21277" t="-2222" r="-210638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グループ化 182"/>
          <p:cNvGrpSpPr/>
          <p:nvPr/>
        </p:nvGrpSpPr>
        <p:grpSpPr>
          <a:xfrm>
            <a:off x="2972331" y="1407455"/>
            <a:ext cx="905670" cy="295970"/>
            <a:chOff x="6188364" y="1339273"/>
            <a:chExt cx="1413163" cy="461818"/>
          </a:xfrm>
        </p:grpSpPr>
        <p:cxnSp>
          <p:nvCxnSpPr>
            <p:cNvPr id="184" name="直線コネクタ 183"/>
            <p:cNvCxnSpPr/>
            <p:nvPr/>
          </p:nvCxnSpPr>
          <p:spPr>
            <a:xfrm flipV="1">
              <a:off x="6188364" y="1339273"/>
              <a:ext cx="138545" cy="230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線コネクタ 184"/>
            <p:cNvCxnSpPr/>
            <p:nvPr/>
          </p:nvCxnSpPr>
          <p:spPr>
            <a:xfrm>
              <a:off x="6326909" y="1339273"/>
              <a:ext cx="237303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線コネクタ 185"/>
            <p:cNvCxnSpPr/>
            <p:nvPr/>
          </p:nvCxnSpPr>
          <p:spPr>
            <a:xfrm flipV="1">
              <a:off x="6564212" y="1339273"/>
              <a:ext cx="233752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線コネクタ 186"/>
            <p:cNvCxnSpPr/>
            <p:nvPr/>
          </p:nvCxnSpPr>
          <p:spPr>
            <a:xfrm>
              <a:off x="6797964" y="1339273"/>
              <a:ext cx="230909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直線コネクタ 187"/>
            <p:cNvCxnSpPr/>
            <p:nvPr/>
          </p:nvCxnSpPr>
          <p:spPr>
            <a:xfrm flipV="1">
              <a:off x="7028873" y="1339273"/>
              <a:ext cx="235527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線コネクタ 188"/>
            <p:cNvCxnSpPr/>
            <p:nvPr/>
          </p:nvCxnSpPr>
          <p:spPr>
            <a:xfrm>
              <a:off x="7264400" y="1339850"/>
              <a:ext cx="191907" cy="461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線コネクタ 189"/>
            <p:cNvCxnSpPr/>
            <p:nvPr/>
          </p:nvCxnSpPr>
          <p:spPr>
            <a:xfrm flipV="1">
              <a:off x="7456307" y="1570182"/>
              <a:ext cx="145220" cy="230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6" name="カギ線コネクタ 205"/>
          <p:cNvCxnSpPr>
            <a:stCxn id="124" idx="0"/>
          </p:cNvCxnSpPr>
          <p:nvPr/>
        </p:nvCxnSpPr>
        <p:spPr>
          <a:xfrm rot="5400000" flipH="1" flipV="1">
            <a:off x="7841579" y="618208"/>
            <a:ext cx="371906" cy="491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カギ線コネクタ 207"/>
          <p:cNvCxnSpPr>
            <a:stCxn id="182" idx="0"/>
          </p:cNvCxnSpPr>
          <p:nvPr/>
        </p:nvCxnSpPr>
        <p:spPr>
          <a:xfrm rot="5400000" flipH="1" flipV="1">
            <a:off x="4689318" y="617695"/>
            <a:ext cx="368826" cy="491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テキスト ボックス 211"/>
              <p:cNvSpPr txBox="1"/>
              <p:nvPr/>
            </p:nvSpPr>
            <p:spPr>
              <a:xfrm>
                <a:off x="5151548" y="526651"/>
                <a:ext cx="849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2" name="テキスト ボックス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548" y="526651"/>
                <a:ext cx="849271" cy="276999"/>
              </a:xfrm>
              <a:prstGeom prst="rect">
                <a:avLst/>
              </a:prstGeom>
              <a:blipFill>
                <a:blip r:embed="rId14"/>
                <a:stretch>
                  <a:fillRect l="-2878" t="-2174" r="-935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テキスト ボックス 212"/>
              <p:cNvSpPr txBox="1"/>
              <p:nvPr/>
            </p:nvSpPr>
            <p:spPr>
              <a:xfrm>
                <a:off x="8313412" y="526651"/>
                <a:ext cx="849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3" name="テキスト ボックス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412" y="526651"/>
                <a:ext cx="849271" cy="276999"/>
              </a:xfrm>
              <a:prstGeom prst="rect">
                <a:avLst/>
              </a:prstGeom>
              <a:blipFill>
                <a:blip r:embed="rId15"/>
                <a:stretch>
                  <a:fillRect l="-2878" t="-2174" r="-935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正方形/長方形 148"/>
              <p:cNvSpPr/>
              <p:nvPr/>
            </p:nvSpPr>
            <p:spPr>
              <a:xfrm>
                <a:off x="1678876" y="1047647"/>
                <a:ext cx="982160" cy="2964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9" name="正方形/長方形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876" y="1047647"/>
                <a:ext cx="982160" cy="29641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グループ化 127"/>
          <p:cNvGrpSpPr/>
          <p:nvPr/>
        </p:nvGrpSpPr>
        <p:grpSpPr>
          <a:xfrm>
            <a:off x="5729034" y="1051624"/>
            <a:ext cx="905670" cy="295970"/>
            <a:chOff x="6188364" y="1339273"/>
            <a:chExt cx="1413163" cy="461818"/>
          </a:xfrm>
        </p:grpSpPr>
        <p:cxnSp>
          <p:nvCxnSpPr>
            <p:cNvPr id="129" name="直線コネクタ 128"/>
            <p:cNvCxnSpPr/>
            <p:nvPr/>
          </p:nvCxnSpPr>
          <p:spPr>
            <a:xfrm flipV="1">
              <a:off x="6188364" y="1339273"/>
              <a:ext cx="138545" cy="230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/>
            <p:nvPr/>
          </p:nvCxnSpPr>
          <p:spPr>
            <a:xfrm>
              <a:off x="6326909" y="1339273"/>
              <a:ext cx="237303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/>
            <p:nvPr/>
          </p:nvCxnSpPr>
          <p:spPr>
            <a:xfrm flipV="1">
              <a:off x="6564212" y="1339273"/>
              <a:ext cx="233752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>
              <a:off x="6797964" y="1339273"/>
              <a:ext cx="230909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/>
            <p:nvPr/>
          </p:nvCxnSpPr>
          <p:spPr>
            <a:xfrm flipV="1">
              <a:off x="7028873" y="1339273"/>
              <a:ext cx="235527" cy="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線コネクタ 145"/>
            <p:cNvCxnSpPr/>
            <p:nvPr/>
          </p:nvCxnSpPr>
          <p:spPr>
            <a:xfrm>
              <a:off x="7264400" y="1339850"/>
              <a:ext cx="191907" cy="4612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線コネクタ 147"/>
            <p:cNvCxnSpPr/>
            <p:nvPr/>
          </p:nvCxnSpPr>
          <p:spPr>
            <a:xfrm flipV="1">
              <a:off x="7456307" y="1570182"/>
              <a:ext cx="145220" cy="230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0" name="直線コネクタ 149"/>
          <p:cNvCxnSpPr/>
          <p:nvPr/>
        </p:nvCxnSpPr>
        <p:spPr>
          <a:xfrm>
            <a:off x="6634704" y="1199609"/>
            <a:ext cx="2624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1" name="グループ化 150"/>
          <p:cNvGrpSpPr/>
          <p:nvPr/>
        </p:nvGrpSpPr>
        <p:grpSpPr>
          <a:xfrm>
            <a:off x="5817825" y="1728564"/>
            <a:ext cx="729475" cy="305220"/>
            <a:chOff x="4281488" y="3876675"/>
            <a:chExt cx="1138237" cy="476250"/>
          </a:xfrm>
        </p:grpSpPr>
        <p:cxnSp>
          <p:nvCxnSpPr>
            <p:cNvPr id="160" name="直線コネクタ 159"/>
            <p:cNvCxnSpPr/>
            <p:nvPr/>
          </p:nvCxnSpPr>
          <p:spPr>
            <a:xfrm>
              <a:off x="4572000" y="3876675"/>
              <a:ext cx="447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線コネクタ 160"/>
            <p:cNvCxnSpPr/>
            <p:nvPr/>
          </p:nvCxnSpPr>
          <p:spPr>
            <a:xfrm>
              <a:off x="5019675" y="3876675"/>
              <a:ext cx="0" cy="4762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線コネクタ 161"/>
            <p:cNvCxnSpPr/>
            <p:nvPr/>
          </p:nvCxnSpPr>
          <p:spPr>
            <a:xfrm flipH="1">
              <a:off x="4572000" y="4352925"/>
              <a:ext cx="447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コネクタ 162"/>
            <p:cNvCxnSpPr/>
            <p:nvPr/>
          </p:nvCxnSpPr>
          <p:spPr>
            <a:xfrm>
              <a:off x="5019675" y="4110038"/>
              <a:ext cx="4000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線コネクタ 164"/>
            <p:cNvCxnSpPr/>
            <p:nvPr/>
          </p:nvCxnSpPr>
          <p:spPr>
            <a:xfrm>
              <a:off x="4781550" y="3981450"/>
              <a:ext cx="0" cy="2524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線コネクタ 166"/>
            <p:cNvCxnSpPr/>
            <p:nvPr/>
          </p:nvCxnSpPr>
          <p:spPr>
            <a:xfrm flipH="1">
              <a:off x="4281488" y="4110038"/>
              <a:ext cx="5048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8" name="直線コネクタ 167"/>
          <p:cNvCxnSpPr/>
          <p:nvPr/>
        </p:nvCxnSpPr>
        <p:spPr>
          <a:xfrm>
            <a:off x="6547299" y="1878122"/>
            <a:ext cx="3498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/>
          <p:nvPr/>
        </p:nvCxnSpPr>
        <p:spPr>
          <a:xfrm flipH="1">
            <a:off x="5486337" y="1199609"/>
            <a:ext cx="2426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/>
          <p:nvPr/>
        </p:nvCxnSpPr>
        <p:spPr>
          <a:xfrm>
            <a:off x="5486337" y="1199609"/>
            <a:ext cx="0" cy="678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/>
          <p:nvPr/>
        </p:nvCxnSpPr>
        <p:spPr>
          <a:xfrm flipH="1">
            <a:off x="5486337" y="1878122"/>
            <a:ext cx="3314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/>
          <p:nvPr/>
        </p:nvCxnSpPr>
        <p:spPr>
          <a:xfrm flipH="1" flipV="1">
            <a:off x="4933613" y="1536275"/>
            <a:ext cx="552724" cy="1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/>
          <p:cNvCxnSpPr/>
          <p:nvPr/>
        </p:nvCxnSpPr>
        <p:spPr>
          <a:xfrm>
            <a:off x="6897192" y="1199609"/>
            <a:ext cx="0" cy="676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/>
          <p:nvPr/>
        </p:nvCxnSpPr>
        <p:spPr>
          <a:xfrm>
            <a:off x="6897192" y="1542704"/>
            <a:ext cx="6079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テキスト ボックス 175"/>
              <p:cNvSpPr txBox="1"/>
              <p:nvPr/>
            </p:nvSpPr>
            <p:spPr>
              <a:xfrm>
                <a:off x="6272769" y="730553"/>
                <a:ext cx="881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6" name="テキスト ボックス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769" y="730553"/>
                <a:ext cx="881331" cy="276999"/>
              </a:xfrm>
              <a:prstGeom prst="rect">
                <a:avLst/>
              </a:prstGeom>
              <a:blipFill>
                <a:blip r:embed="rId17"/>
                <a:stretch>
                  <a:fillRect l="-5517" r="-69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テキスト ボックス 190"/>
              <p:cNvSpPr txBox="1"/>
              <p:nvPr/>
            </p:nvSpPr>
            <p:spPr>
              <a:xfrm>
                <a:off x="6042782" y="2106792"/>
                <a:ext cx="256222" cy="259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91" name="テキスト ボックス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782" y="2106792"/>
                <a:ext cx="256222" cy="259770"/>
              </a:xfrm>
              <a:prstGeom prst="rect">
                <a:avLst/>
              </a:prstGeom>
              <a:blipFill>
                <a:blip r:embed="rId18"/>
                <a:stretch>
                  <a:fillRect l="-14286" r="-9524" b="-2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正方形/長方形 123"/>
              <p:cNvSpPr/>
              <p:nvPr/>
            </p:nvSpPr>
            <p:spPr>
              <a:xfrm>
                <a:off x="7290912" y="1049701"/>
                <a:ext cx="982160" cy="9821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4" name="正方形/長方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912" y="1049701"/>
                <a:ext cx="982160" cy="98216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正方形/長方形 181"/>
              <p:cNvSpPr/>
              <p:nvPr/>
            </p:nvSpPr>
            <p:spPr>
              <a:xfrm>
                <a:off x="4137111" y="1047648"/>
                <a:ext cx="982160" cy="9821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2" name="正方形/長方形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111" y="1047648"/>
                <a:ext cx="982160" cy="98216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正方形/長方形 201"/>
              <p:cNvSpPr/>
              <p:nvPr/>
            </p:nvSpPr>
            <p:spPr>
              <a:xfrm>
                <a:off x="7598300" y="3029625"/>
                <a:ext cx="982160" cy="9821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02" name="正方形/長方形 2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300" y="3029625"/>
                <a:ext cx="982160" cy="98216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正方形/長方形 202"/>
              <p:cNvSpPr/>
              <p:nvPr/>
            </p:nvSpPr>
            <p:spPr>
              <a:xfrm>
                <a:off x="4719681" y="4741259"/>
                <a:ext cx="982160" cy="9821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Mass: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03" name="正方形/長方形 2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681" y="4741259"/>
                <a:ext cx="982160" cy="98216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4" name="グループ化 203"/>
          <p:cNvGrpSpPr/>
          <p:nvPr/>
        </p:nvGrpSpPr>
        <p:grpSpPr>
          <a:xfrm rot="16200000">
            <a:off x="4846208" y="4223911"/>
            <a:ext cx="729475" cy="305220"/>
            <a:chOff x="4281488" y="3876675"/>
            <a:chExt cx="1138237" cy="476250"/>
          </a:xfrm>
        </p:grpSpPr>
        <p:cxnSp>
          <p:nvCxnSpPr>
            <p:cNvPr id="205" name="直線コネクタ 204"/>
            <p:cNvCxnSpPr/>
            <p:nvPr/>
          </p:nvCxnSpPr>
          <p:spPr>
            <a:xfrm>
              <a:off x="4572000" y="3876675"/>
              <a:ext cx="447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線コネクタ 206"/>
            <p:cNvCxnSpPr/>
            <p:nvPr/>
          </p:nvCxnSpPr>
          <p:spPr>
            <a:xfrm>
              <a:off x="5019675" y="3876675"/>
              <a:ext cx="0" cy="4762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線コネクタ 208"/>
            <p:cNvCxnSpPr/>
            <p:nvPr/>
          </p:nvCxnSpPr>
          <p:spPr>
            <a:xfrm flipH="1">
              <a:off x="4572000" y="4352925"/>
              <a:ext cx="447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直線コネクタ 209"/>
            <p:cNvCxnSpPr/>
            <p:nvPr/>
          </p:nvCxnSpPr>
          <p:spPr>
            <a:xfrm>
              <a:off x="5019675" y="4110038"/>
              <a:ext cx="4000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線コネクタ 210"/>
            <p:cNvCxnSpPr/>
            <p:nvPr/>
          </p:nvCxnSpPr>
          <p:spPr>
            <a:xfrm>
              <a:off x="4781550" y="3981450"/>
              <a:ext cx="0" cy="2524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線コネクタ 213"/>
            <p:cNvCxnSpPr/>
            <p:nvPr/>
          </p:nvCxnSpPr>
          <p:spPr>
            <a:xfrm flipH="1">
              <a:off x="4281488" y="4110038"/>
              <a:ext cx="5048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カギ線コネクタ 39"/>
          <p:cNvCxnSpPr>
            <a:stCxn id="202" idx="2"/>
          </p:cNvCxnSpPr>
          <p:nvPr/>
        </p:nvCxnSpPr>
        <p:spPr>
          <a:xfrm rot="16200000" flipH="1">
            <a:off x="8136702" y="3964463"/>
            <a:ext cx="396436" cy="491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145" idx="0"/>
          </p:cNvCxnSpPr>
          <p:nvPr/>
        </p:nvCxnSpPr>
        <p:spPr>
          <a:xfrm rot="5400000" flipH="1" flipV="1">
            <a:off x="5274267" y="2574859"/>
            <a:ext cx="391261" cy="518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カギ線コネクタ 43"/>
          <p:cNvCxnSpPr>
            <a:stCxn id="203" idx="3"/>
          </p:cNvCxnSpPr>
          <p:nvPr/>
        </p:nvCxnSpPr>
        <p:spPr>
          <a:xfrm>
            <a:off x="5701841" y="5232339"/>
            <a:ext cx="436464" cy="491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テキスト ボックス 214"/>
              <p:cNvSpPr txBox="1"/>
              <p:nvPr/>
            </p:nvSpPr>
            <p:spPr>
              <a:xfrm>
                <a:off x="8675364" y="4268168"/>
                <a:ext cx="849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5" name="テキスト ボックス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364" y="4268168"/>
                <a:ext cx="849271" cy="276999"/>
              </a:xfrm>
              <a:prstGeom prst="rect">
                <a:avLst/>
              </a:prstGeom>
              <a:blipFill>
                <a:blip r:embed="rId23"/>
                <a:stretch>
                  <a:fillRect l="-2878" t="-2174" r="-935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テキスト ボックス 215"/>
              <p:cNvSpPr txBox="1"/>
              <p:nvPr/>
            </p:nvSpPr>
            <p:spPr>
              <a:xfrm>
                <a:off x="6103578" y="5728692"/>
                <a:ext cx="592962" cy="259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6" name="テキスト ボックス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578" y="5728692"/>
                <a:ext cx="592962" cy="259770"/>
              </a:xfrm>
              <a:prstGeom prst="rect">
                <a:avLst/>
              </a:prstGeom>
              <a:blipFill>
                <a:blip r:embed="rId24"/>
                <a:stretch>
                  <a:fillRect l="-7143" t="-4762" r="-15306" b="-452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テキスト ボックス 216"/>
              <p:cNvSpPr txBox="1"/>
              <p:nvPr/>
            </p:nvSpPr>
            <p:spPr>
              <a:xfrm>
                <a:off x="5490595" y="4299415"/>
                <a:ext cx="5392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7" name="テキスト ボックス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595" y="4299415"/>
                <a:ext cx="539250" cy="276999"/>
              </a:xfrm>
              <a:prstGeom prst="rect">
                <a:avLst/>
              </a:prstGeom>
              <a:blipFill>
                <a:blip r:embed="rId25"/>
                <a:stretch>
                  <a:fillRect l="-4545" r="-227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コネクタ 79"/>
          <p:cNvCxnSpPr/>
          <p:nvPr/>
        </p:nvCxnSpPr>
        <p:spPr>
          <a:xfrm flipH="1">
            <a:off x="4264782" y="4741259"/>
            <a:ext cx="3634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V="1">
            <a:off x="4411316" y="4268168"/>
            <a:ext cx="0" cy="47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テキスト ボックス 218"/>
              <p:cNvSpPr txBox="1"/>
              <p:nvPr/>
            </p:nvSpPr>
            <p:spPr>
              <a:xfrm>
                <a:off x="4302210" y="3995651"/>
                <a:ext cx="287070" cy="259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9" name="テキスト ボックス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210" y="3995651"/>
                <a:ext cx="287070" cy="259770"/>
              </a:xfrm>
              <a:prstGeom prst="rect">
                <a:avLst/>
              </a:prstGeom>
              <a:blipFill>
                <a:blip r:embed="rId26"/>
                <a:stretch>
                  <a:fillRect l="-10638" r="-8511" b="-232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5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tajimarobotics.com/wp-content/uploads/2017/12/MSD-System-04-1024x47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249" y="1200149"/>
            <a:ext cx="64770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87" y="3752842"/>
            <a:ext cx="4348598" cy="1771651"/>
          </a:xfrm>
          <a:prstGeom prst="rect">
            <a:avLst/>
          </a:prstGeom>
        </p:spPr>
      </p:pic>
      <p:cxnSp>
        <p:nvCxnSpPr>
          <p:cNvPr id="48" name="直線コネクタ 47"/>
          <p:cNvCxnSpPr/>
          <p:nvPr/>
        </p:nvCxnSpPr>
        <p:spPr>
          <a:xfrm>
            <a:off x="4762500" y="5219700"/>
            <a:ext cx="428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 flipV="1">
            <a:off x="4205288" y="5219700"/>
            <a:ext cx="1238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5138738" y="4638668"/>
            <a:ext cx="1219200" cy="510235"/>
            <a:chOff x="5138738" y="4638668"/>
            <a:chExt cx="1219200" cy="510235"/>
          </a:xfrm>
        </p:grpSpPr>
        <p:sp>
          <p:nvSpPr>
            <p:cNvPr id="51" name="フリーフォーム 50"/>
            <p:cNvSpPr/>
            <p:nvPr/>
          </p:nvSpPr>
          <p:spPr>
            <a:xfrm>
              <a:off x="5405438" y="4638668"/>
              <a:ext cx="567397" cy="510235"/>
            </a:xfrm>
            <a:custGeom>
              <a:avLst/>
              <a:gdLst>
                <a:gd name="connsiteX0" fmla="*/ 0 w 567397"/>
                <a:gd name="connsiteY0" fmla="*/ 314332 h 510235"/>
                <a:gd name="connsiteX1" fmla="*/ 66675 w 567397"/>
                <a:gd name="connsiteY1" fmla="*/ 114307 h 510235"/>
                <a:gd name="connsiteX2" fmla="*/ 309562 w 567397"/>
                <a:gd name="connsiteY2" fmla="*/ 7 h 510235"/>
                <a:gd name="connsiteX3" fmla="*/ 514350 w 567397"/>
                <a:gd name="connsiteY3" fmla="*/ 109545 h 510235"/>
                <a:gd name="connsiteX4" fmla="*/ 566737 w 567397"/>
                <a:gd name="connsiteY4" fmla="*/ 300045 h 510235"/>
                <a:gd name="connsiteX5" fmla="*/ 490537 w 567397"/>
                <a:gd name="connsiteY5" fmla="*/ 457207 h 510235"/>
                <a:gd name="connsiteX6" fmla="*/ 342900 w 567397"/>
                <a:gd name="connsiteY6" fmla="*/ 509595 h 510235"/>
                <a:gd name="connsiteX7" fmla="*/ 204787 w 567397"/>
                <a:gd name="connsiteY7" fmla="*/ 428632 h 510235"/>
                <a:gd name="connsiteX8" fmla="*/ 166687 w 567397"/>
                <a:gd name="connsiteY8" fmla="*/ 314332 h 510235"/>
                <a:gd name="connsiteX9" fmla="*/ 233362 w 567397"/>
                <a:gd name="connsiteY9" fmla="*/ 200032 h 510235"/>
                <a:gd name="connsiteX10" fmla="*/ 376237 w 567397"/>
                <a:gd name="connsiteY10" fmla="*/ 185745 h 510235"/>
                <a:gd name="connsiteX11" fmla="*/ 423862 w 567397"/>
                <a:gd name="connsiteY11" fmla="*/ 300045 h 5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7397" h="510235">
                  <a:moveTo>
                    <a:pt x="0" y="314332"/>
                  </a:moveTo>
                  <a:cubicBezTo>
                    <a:pt x="7540" y="240513"/>
                    <a:pt x="15081" y="166694"/>
                    <a:pt x="66675" y="114307"/>
                  </a:cubicBezTo>
                  <a:cubicBezTo>
                    <a:pt x="118269" y="61920"/>
                    <a:pt x="234950" y="801"/>
                    <a:pt x="309562" y="7"/>
                  </a:cubicBezTo>
                  <a:cubicBezTo>
                    <a:pt x="384174" y="-787"/>
                    <a:pt x="471488" y="59539"/>
                    <a:pt x="514350" y="109545"/>
                  </a:cubicBezTo>
                  <a:cubicBezTo>
                    <a:pt x="557212" y="159551"/>
                    <a:pt x="570706" y="242101"/>
                    <a:pt x="566737" y="300045"/>
                  </a:cubicBezTo>
                  <a:cubicBezTo>
                    <a:pt x="562768" y="357989"/>
                    <a:pt x="527843" y="422282"/>
                    <a:pt x="490537" y="457207"/>
                  </a:cubicBezTo>
                  <a:cubicBezTo>
                    <a:pt x="453231" y="492132"/>
                    <a:pt x="390525" y="514357"/>
                    <a:pt x="342900" y="509595"/>
                  </a:cubicBezTo>
                  <a:cubicBezTo>
                    <a:pt x="295275" y="504833"/>
                    <a:pt x="234156" y="461176"/>
                    <a:pt x="204787" y="428632"/>
                  </a:cubicBezTo>
                  <a:cubicBezTo>
                    <a:pt x="175418" y="396088"/>
                    <a:pt x="161925" y="352432"/>
                    <a:pt x="166687" y="314332"/>
                  </a:cubicBezTo>
                  <a:cubicBezTo>
                    <a:pt x="171450" y="276232"/>
                    <a:pt x="198437" y="221463"/>
                    <a:pt x="233362" y="200032"/>
                  </a:cubicBezTo>
                  <a:cubicBezTo>
                    <a:pt x="268287" y="178601"/>
                    <a:pt x="344487" y="169076"/>
                    <a:pt x="376237" y="185745"/>
                  </a:cubicBezTo>
                  <a:cubicBezTo>
                    <a:pt x="407987" y="202414"/>
                    <a:pt x="415924" y="251229"/>
                    <a:pt x="423862" y="300045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3" name="直線コネクタ 52"/>
            <p:cNvCxnSpPr>
              <a:stCxn id="51" idx="11"/>
            </p:cNvCxnSpPr>
            <p:nvPr/>
          </p:nvCxnSpPr>
          <p:spPr>
            <a:xfrm flipV="1">
              <a:off x="5829300" y="4929188"/>
              <a:ext cx="528638" cy="95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 flipH="1">
              <a:off x="5138738" y="4938713"/>
              <a:ext cx="2667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083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14</Words>
  <Application>Microsoft Office PowerPoint</Application>
  <PresentationFormat>ワイド画面</PresentationFormat>
  <Paragraphs>32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竹渕 瑛一</dc:creator>
  <cp:lastModifiedBy>EIICHI</cp:lastModifiedBy>
  <cp:revision>20</cp:revision>
  <dcterms:created xsi:type="dcterms:W3CDTF">2019-10-08T07:13:06Z</dcterms:created>
  <dcterms:modified xsi:type="dcterms:W3CDTF">2019-10-11T10:09:09Z</dcterms:modified>
</cp:coreProperties>
</file>