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04AF-5DAA-4C3F-8E33-C1EC64966171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C32D-A9CE-4CAE-BB2C-DBFBB704B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9766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04AF-5DAA-4C3F-8E33-C1EC64966171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C32D-A9CE-4CAE-BB2C-DBFBB704B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755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04AF-5DAA-4C3F-8E33-C1EC64966171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C32D-A9CE-4CAE-BB2C-DBFBB704B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00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04AF-5DAA-4C3F-8E33-C1EC64966171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C32D-A9CE-4CAE-BB2C-DBFBB704B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0336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04AF-5DAA-4C3F-8E33-C1EC64966171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C32D-A9CE-4CAE-BB2C-DBFBB704B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705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04AF-5DAA-4C3F-8E33-C1EC64966171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C32D-A9CE-4CAE-BB2C-DBFBB704B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7458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04AF-5DAA-4C3F-8E33-C1EC64966171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C32D-A9CE-4CAE-BB2C-DBFBB704B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922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04AF-5DAA-4C3F-8E33-C1EC64966171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C32D-A9CE-4CAE-BB2C-DBFBB704B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7343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04AF-5DAA-4C3F-8E33-C1EC64966171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C32D-A9CE-4CAE-BB2C-DBFBB704B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1451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04AF-5DAA-4C3F-8E33-C1EC64966171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C32D-A9CE-4CAE-BB2C-DBFBB704B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566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04AF-5DAA-4C3F-8E33-C1EC64966171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C32D-A9CE-4CAE-BB2C-DBFBB704B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069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B04AF-5DAA-4C3F-8E33-C1EC64966171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CC32D-A9CE-4CAE-BB2C-DBFBB704B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7546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/>
        </p:nvSpPr>
        <p:spPr>
          <a:xfrm>
            <a:off x="2220280" y="4137891"/>
            <a:ext cx="701963" cy="1311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2922243" y="4996873"/>
            <a:ext cx="4451928" cy="12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6404352" y="4821382"/>
            <a:ext cx="471055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1047262" y="3860800"/>
            <a:ext cx="2878193" cy="27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4681904" y="3555999"/>
            <a:ext cx="3764617" cy="886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/>
          <p:cNvCxnSpPr/>
          <p:nvPr/>
        </p:nvCxnSpPr>
        <p:spPr>
          <a:xfrm>
            <a:off x="3925455" y="3860800"/>
            <a:ext cx="756449" cy="581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>
            <a:off x="3925455" y="4137891"/>
            <a:ext cx="756449" cy="304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 flipV="1">
            <a:off x="3925455" y="3555999"/>
            <a:ext cx="756449" cy="304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882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グループ化 83"/>
          <p:cNvGrpSpPr/>
          <p:nvPr/>
        </p:nvGrpSpPr>
        <p:grpSpPr>
          <a:xfrm>
            <a:off x="228066" y="526651"/>
            <a:ext cx="11685511" cy="5461811"/>
            <a:chOff x="228066" y="526651"/>
            <a:chExt cx="12460535" cy="5824057"/>
          </a:xfrm>
        </p:grpSpPr>
        <p:grpSp>
          <p:nvGrpSpPr>
            <p:cNvPr id="114" name="グループ化 113"/>
            <p:cNvGrpSpPr/>
            <p:nvPr/>
          </p:nvGrpSpPr>
          <p:grpSpPr>
            <a:xfrm>
              <a:off x="6598978" y="3195631"/>
              <a:ext cx="965737" cy="315600"/>
              <a:chOff x="6188364" y="1339273"/>
              <a:chExt cx="1413163" cy="461818"/>
            </a:xfrm>
          </p:grpSpPr>
          <p:cxnSp>
            <p:nvCxnSpPr>
              <p:cNvPr id="115" name="直線コネクタ 114"/>
              <p:cNvCxnSpPr/>
              <p:nvPr/>
            </p:nvCxnSpPr>
            <p:spPr>
              <a:xfrm flipV="1">
                <a:off x="6188364" y="1339273"/>
                <a:ext cx="138545" cy="2309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直線コネクタ 115"/>
              <p:cNvCxnSpPr/>
              <p:nvPr/>
            </p:nvCxnSpPr>
            <p:spPr>
              <a:xfrm>
                <a:off x="6326909" y="1339273"/>
                <a:ext cx="237303" cy="46181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直線コネクタ 116"/>
              <p:cNvCxnSpPr/>
              <p:nvPr/>
            </p:nvCxnSpPr>
            <p:spPr>
              <a:xfrm flipV="1">
                <a:off x="6564212" y="1339273"/>
                <a:ext cx="233752" cy="46181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直線コネクタ 117"/>
              <p:cNvCxnSpPr/>
              <p:nvPr/>
            </p:nvCxnSpPr>
            <p:spPr>
              <a:xfrm>
                <a:off x="6797964" y="1339273"/>
                <a:ext cx="230909" cy="46181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直線コネクタ 118"/>
              <p:cNvCxnSpPr/>
              <p:nvPr/>
            </p:nvCxnSpPr>
            <p:spPr>
              <a:xfrm flipV="1">
                <a:off x="7028873" y="1339273"/>
                <a:ext cx="235527" cy="46181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直線コネクタ 119"/>
              <p:cNvCxnSpPr/>
              <p:nvPr/>
            </p:nvCxnSpPr>
            <p:spPr>
              <a:xfrm>
                <a:off x="7264400" y="1339850"/>
                <a:ext cx="191907" cy="46124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直線コネクタ 120"/>
              <p:cNvCxnSpPr/>
              <p:nvPr/>
            </p:nvCxnSpPr>
            <p:spPr>
              <a:xfrm flipV="1">
                <a:off x="7456307" y="1570182"/>
                <a:ext cx="145220" cy="23090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直線コネクタ 121"/>
            <p:cNvCxnSpPr/>
            <p:nvPr/>
          </p:nvCxnSpPr>
          <p:spPr>
            <a:xfrm>
              <a:off x="7564716" y="3353431"/>
              <a:ext cx="27989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3" name="グループ化 122"/>
            <p:cNvGrpSpPr/>
            <p:nvPr/>
          </p:nvGrpSpPr>
          <p:grpSpPr>
            <a:xfrm>
              <a:off x="6693659" y="3917468"/>
              <a:ext cx="777856" cy="325463"/>
              <a:chOff x="4281488" y="3876675"/>
              <a:chExt cx="1138237" cy="476250"/>
            </a:xfrm>
          </p:grpSpPr>
          <p:cxnSp>
            <p:nvCxnSpPr>
              <p:cNvPr id="125" name="直線コネクタ 124"/>
              <p:cNvCxnSpPr/>
              <p:nvPr/>
            </p:nvCxnSpPr>
            <p:spPr>
              <a:xfrm>
                <a:off x="4572000" y="3876675"/>
                <a:ext cx="44767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直線コネクタ 125"/>
              <p:cNvCxnSpPr/>
              <p:nvPr/>
            </p:nvCxnSpPr>
            <p:spPr>
              <a:xfrm>
                <a:off x="5019675" y="3876675"/>
                <a:ext cx="0" cy="4762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直線コネクタ 126"/>
              <p:cNvCxnSpPr/>
              <p:nvPr/>
            </p:nvCxnSpPr>
            <p:spPr>
              <a:xfrm flipH="1">
                <a:off x="4572000" y="4352925"/>
                <a:ext cx="44767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直線コネクタ 156"/>
              <p:cNvCxnSpPr/>
              <p:nvPr/>
            </p:nvCxnSpPr>
            <p:spPr>
              <a:xfrm>
                <a:off x="5019675" y="4110038"/>
                <a:ext cx="40005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直線コネクタ 158"/>
              <p:cNvCxnSpPr/>
              <p:nvPr/>
            </p:nvCxnSpPr>
            <p:spPr>
              <a:xfrm>
                <a:off x="4781550" y="3981450"/>
                <a:ext cx="0" cy="25241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直線コネクタ 179"/>
              <p:cNvCxnSpPr/>
              <p:nvPr/>
            </p:nvCxnSpPr>
            <p:spPr>
              <a:xfrm flipH="1">
                <a:off x="4281488" y="4110038"/>
                <a:ext cx="50482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81" name="直線コネクタ 180"/>
            <p:cNvCxnSpPr/>
            <p:nvPr/>
          </p:nvCxnSpPr>
          <p:spPr>
            <a:xfrm>
              <a:off x="7471514" y="4076945"/>
              <a:ext cx="3730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直線コネクタ 191"/>
            <p:cNvCxnSpPr/>
            <p:nvPr/>
          </p:nvCxnSpPr>
          <p:spPr>
            <a:xfrm flipH="1">
              <a:off x="6340185" y="3353431"/>
              <a:ext cx="25879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直線コネクタ 192"/>
            <p:cNvCxnSpPr/>
            <p:nvPr/>
          </p:nvCxnSpPr>
          <p:spPr>
            <a:xfrm>
              <a:off x="6340185" y="3353431"/>
              <a:ext cx="0" cy="7235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直線コネクタ 193"/>
            <p:cNvCxnSpPr/>
            <p:nvPr/>
          </p:nvCxnSpPr>
          <p:spPr>
            <a:xfrm flipH="1">
              <a:off x="6340185" y="4076945"/>
              <a:ext cx="3534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直線コネクタ 194"/>
            <p:cNvCxnSpPr/>
            <p:nvPr/>
          </p:nvCxnSpPr>
          <p:spPr>
            <a:xfrm flipH="1" flipV="1">
              <a:off x="5750802" y="3712427"/>
              <a:ext cx="589383" cy="1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直線コネクタ 196"/>
            <p:cNvCxnSpPr/>
            <p:nvPr/>
          </p:nvCxnSpPr>
          <p:spPr>
            <a:xfrm>
              <a:off x="7844613" y="3353431"/>
              <a:ext cx="0" cy="7218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直線コネクタ 197"/>
            <p:cNvCxnSpPr/>
            <p:nvPr/>
          </p:nvCxnSpPr>
          <p:spPr>
            <a:xfrm>
              <a:off x="7844613" y="3719281"/>
              <a:ext cx="152584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9" name="テキスト ボックス 198"/>
                <p:cNvSpPr txBox="1"/>
                <p:nvPr/>
              </p:nvSpPr>
              <p:spPr>
                <a:xfrm>
                  <a:off x="7391886" y="2853265"/>
                  <a:ext cx="239835" cy="2216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199" name="テキスト ボックス 1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886" y="2853265"/>
                  <a:ext cx="239835" cy="221671"/>
                </a:xfrm>
                <a:prstGeom prst="rect">
                  <a:avLst/>
                </a:prstGeom>
                <a:blipFill>
                  <a:blip r:embed="rId2"/>
                  <a:stretch>
                    <a:fillRect l="-37838" r="-27027" b="-5588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1" name="テキスト ボックス 200"/>
                <p:cNvSpPr txBox="1"/>
                <p:nvPr/>
              </p:nvSpPr>
              <p:spPr>
                <a:xfrm>
                  <a:off x="6933536" y="4320781"/>
                  <a:ext cx="243050" cy="24641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201" name="テキスト ボックス 2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3536" y="4320781"/>
                  <a:ext cx="243050" cy="246416"/>
                </a:xfrm>
                <a:prstGeom prst="rect">
                  <a:avLst/>
                </a:prstGeom>
                <a:blipFill>
                  <a:blip r:embed="rId3"/>
                  <a:stretch>
                    <a:fillRect l="-21622" r="-16216" b="-3947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0" name="直線コネクタ 199"/>
            <p:cNvCxnSpPr/>
            <p:nvPr/>
          </p:nvCxnSpPr>
          <p:spPr>
            <a:xfrm>
              <a:off x="4120077" y="1623673"/>
              <a:ext cx="55238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直線コネクタ 195"/>
            <p:cNvCxnSpPr/>
            <p:nvPr/>
          </p:nvCxnSpPr>
          <p:spPr>
            <a:xfrm>
              <a:off x="1619259" y="1623673"/>
              <a:ext cx="154877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グループ化 3"/>
            <p:cNvGrpSpPr/>
            <p:nvPr/>
          </p:nvGrpSpPr>
          <p:grpSpPr>
            <a:xfrm>
              <a:off x="3426823" y="3195631"/>
              <a:ext cx="965737" cy="315600"/>
              <a:chOff x="6188364" y="1339273"/>
              <a:chExt cx="1413163" cy="461818"/>
            </a:xfrm>
          </p:grpSpPr>
          <p:cxnSp>
            <p:nvCxnSpPr>
              <p:cNvPr id="5" name="直線コネクタ 4"/>
              <p:cNvCxnSpPr/>
              <p:nvPr/>
            </p:nvCxnSpPr>
            <p:spPr>
              <a:xfrm flipV="1">
                <a:off x="6188364" y="1339273"/>
                <a:ext cx="138545" cy="2309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直線コネクタ 5"/>
              <p:cNvCxnSpPr/>
              <p:nvPr/>
            </p:nvCxnSpPr>
            <p:spPr>
              <a:xfrm>
                <a:off x="6326909" y="1339273"/>
                <a:ext cx="237303" cy="46181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直線コネクタ 6"/>
              <p:cNvCxnSpPr/>
              <p:nvPr/>
            </p:nvCxnSpPr>
            <p:spPr>
              <a:xfrm flipV="1">
                <a:off x="6564212" y="1339273"/>
                <a:ext cx="233752" cy="46181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直線コネクタ 7"/>
              <p:cNvCxnSpPr/>
              <p:nvPr/>
            </p:nvCxnSpPr>
            <p:spPr>
              <a:xfrm>
                <a:off x="6797964" y="1339273"/>
                <a:ext cx="230909" cy="46181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直線コネクタ 8"/>
              <p:cNvCxnSpPr/>
              <p:nvPr/>
            </p:nvCxnSpPr>
            <p:spPr>
              <a:xfrm flipV="1">
                <a:off x="7028873" y="1339273"/>
                <a:ext cx="235527" cy="46181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線コネクタ 9"/>
              <p:cNvCxnSpPr/>
              <p:nvPr/>
            </p:nvCxnSpPr>
            <p:spPr>
              <a:xfrm>
                <a:off x="7264400" y="1339850"/>
                <a:ext cx="191907" cy="46124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線コネクタ 10"/>
              <p:cNvCxnSpPr/>
              <p:nvPr/>
            </p:nvCxnSpPr>
            <p:spPr>
              <a:xfrm flipV="1">
                <a:off x="7456307" y="1570182"/>
                <a:ext cx="145220" cy="23090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直線コネクタ 12"/>
            <p:cNvCxnSpPr/>
            <p:nvPr/>
          </p:nvCxnSpPr>
          <p:spPr>
            <a:xfrm>
              <a:off x="4392561" y="3353431"/>
              <a:ext cx="27989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グループ化 13"/>
            <p:cNvGrpSpPr/>
            <p:nvPr/>
          </p:nvGrpSpPr>
          <p:grpSpPr>
            <a:xfrm>
              <a:off x="3521504" y="3917468"/>
              <a:ext cx="777856" cy="325463"/>
              <a:chOff x="4281488" y="3876675"/>
              <a:chExt cx="1138237" cy="476250"/>
            </a:xfrm>
          </p:grpSpPr>
          <p:cxnSp>
            <p:nvCxnSpPr>
              <p:cNvPr id="15" name="直線コネクタ 14"/>
              <p:cNvCxnSpPr/>
              <p:nvPr/>
            </p:nvCxnSpPr>
            <p:spPr>
              <a:xfrm>
                <a:off x="4572000" y="3876675"/>
                <a:ext cx="44767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線コネクタ 15"/>
              <p:cNvCxnSpPr/>
              <p:nvPr/>
            </p:nvCxnSpPr>
            <p:spPr>
              <a:xfrm>
                <a:off x="5019675" y="3876675"/>
                <a:ext cx="0" cy="4762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/>
              <p:cNvCxnSpPr/>
              <p:nvPr/>
            </p:nvCxnSpPr>
            <p:spPr>
              <a:xfrm flipH="1">
                <a:off x="4572000" y="4352925"/>
                <a:ext cx="44767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/>
              <p:cNvCxnSpPr/>
              <p:nvPr/>
            </p:nvCxnSpPr>
            <p:spPr>
              <a:xfrm>
                <a:off x="5019675" y="4110038"/>
                <a:ext cx="40005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/>
              <p:cNvCxnSpPr/>
              <p:nvPr/>
            </p:nvCxnSpPr>
            <p:spPr>
              <a:xfrm>
                <a:off x="4781550" y="3981450"/>
                <a:ext cx="0" cy="25241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線コネクタ 19"/>
              <p:cNvCxnSpPr/>
              <p:nvPr/>
            </p:nvCxnSpPr>
            <p:spPr>
              <a:xfrm flipH="1">
                <a:off x="4281488" y="4110038"/>
                <a:ext cx="50482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直線コネクタ 23"/>
            <p:cNvCxnSpPr/>
            <p:nvPr/>
          </p:nvCxnSpPr>
          <p:spPr>
            <a:xfrm>
              <a:off x="4299359" y="4076945"/>
              <a:ext cx="3730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正方形/長方形 24"/>
                <p:cNvSpPr/>
                <p:nvPr/>
              </p:nvSpPr>
              <p:spPr>
                <a:xfrm>
                  <a:off x="10513849" y="3195631"/>
                  <a:ext cx="1047300" cy="10473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 smtClean="0"/>
                    <a:t>Mass: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25" name="正方形/長方形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13849" y="3195631"/>
                  <a:ext cx="1047300" cy="10473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直線コネクタ 26"/>
            <p:cNvCxnSpPr/>
            <p:nvPr/>
          </p:nvCxnSpPr>
          <p:spPr>
            <a:xfrm flipH="1">
              <a:off x="3168030" y="3353431"/>
              <a:ext cx="25879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/>
            <p:nvPr/>
          </p:nvCxnSpPr>
          <p:spPr>
            <a:xfrm>
              <a:off x="3168030" y="3353431"/>
              <a:ext cx="0" cy="7235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コネクタ 30"/>
            <p:cNvCxnSpPr/>
            <p:nvPr/>
          </p:nvCxnSpPr>
          <p:spPr>
            <a:xfrm flipH="1">
              <a:off x="3168030" y="4076945"/>
              <a:ext cx="3534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H="1" flipV="1">
              <a:off x="2578647" y="3719281"/>
              <a:ext cx="589383" cy="1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コネクタ 44"/>
            <p:cNvCxnSpPr/>
            <p:nvPr/>
          </p:nvCxnSpPr>
          <p:spPr>
            <a:xfrm flipV="1">
              <a:off x="2578647" y="2999301"/>
              <a:ext cx="0" cy="3694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/>
            <p:nvPr/>
          </p:nvCxnSpPr>
          <p:spPr>
            <a:xfrm>
              <a:off x="2288355" y="1623673"/>
              <a:ext cx="45702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コネクタ 51"/>
            <p:cNvCxnSpPr/>
            <p:nvPr/>
          </p:nvCxnSpPr>
          <p:spPr>
            <a:xfrm flipH="1">
              <a:off x="1886952" y="1623673"/>
              <a:ext cx="40140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4" name="グループ化 53"/>
            <p:cNvGrpSpPr/>
            <p:nvPr/>
          </p:nvGrpSpPr>
          <p:grpSpPr>
            <a:xfrm>
              <a:off x="653523" y="1465873"/>
              <a:ext cx="965737" cy="315600"/>
              <a:chOff x="6188364" y="1339273"/>
              <a:chExt cx="1413163" cy="461818"/>
            </a:xfrm>
          </p:grpSpPr>
          <p:cxnSp>
            <p:nvCxnSpPr>
              <p:cNvPr id="55" name="直線コネクタ 54"/>
              <p:cNvCxnSpPr/>
              <p:nvPr/>
            </p:nvCxnSpPr>
            <p:spPr>
              <a:xfrm flipV="1">
                <a:off x="6188364" y="1339273"/>
                <a:ext cx="138545" cy="2309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直線コネクタ 55"/>
              <p:cNvCxnSpPr/>
              <p:nvPr/>
            </p:nvCxnSpPr>
            <p:spPr>
              <a:xfrm>
                <a:off x="6326909" y="1339273"/>
                <a:ext cx="237303" cy="46181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直線コネクタ 56"/>
              <p:cNvCxnSpPr/>
              <p:nvPr/>
            </p:nvCxnSpPr>
            <p:spPr>
              <a:xfrm flipV="1">
                <a:off x="6564212" y="1339273"/>
                <a:ext cx="233752" cy="46181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直線コネクタ 57"/>
              <p:cNvCxnSpPr/>
              <p:nvPr/>
            </p:nvCxnSpPr>
            <p:spPr>
              <a:xfrm>
                <a:off x="6797964" y="1339273"/>
                <a:ext cx="230909" cy="46181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直線コネクタ 58"/>
              <p:cNvCxnSpPr/>
              <p:nvPr/>
            </p:nvCxnSpPr>
            <p:spPr>
              <a:xfrm flipV="1">
                <a:off x="7028873" y="1339273"/>
                <a:ext cx="235527" cy="46181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直線コネクタ 59"/>
              <p:cNvCxnSpPr/>
              <p:nvPr/>
            </p:nvCxnSpPr>
            <p:spPr>
              <a:xfrm>
                <a:off x="7264400" y="1339850"/>
                <a:ext cx="191907" cy="46124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直線コネクタ 60"/>
              <p:cNvCxnSpPr/>
              <p:nvPr/>
            </p:nvCxnSpPr>
            <p:spPr>
              <a:xfrm flipV="1">
                <a:off x="7456307" y="1570182"/>
                <a:ext cx="145220" cy="23090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直線コネクタ 62"/>
            <p:cNvCxnSpPr/>
            <p:nvPr/>
          </p:nvCxnSpPr>
          <p:spPr>
            <a:xfrm flipH="1">
              <a:off x="469895" y="1623673"/>
              <a:ext cx="18362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4" name="グループ化 63"/>
            <p:cNvGrpSpPr/>
            <p:nvPr/>
          </p:nvGrpSpPr>
          <p:grpSpPr>
            <a:xfrm>
              <a:off x="228066" y="1027723"/>
              <a:ext cx="241829" cy="1260823"/>
              <a:chOff x="3262313" y="2238375"/>
              <a:chExt cx="353868" cy="1844963"/>
            </a:xfrm>
          </p:grpSpPr>
          <p:cxnSp>
            <p:nvCxnSpPr>
              <p:cNvPr id="65" name="直線コネクタ 64"/>
              <p:cNvCxnSpPr/>
              <p:nvPr/>
            </p:nvCxnSpPr>
            <p:spPr>
              <a:xfrm>
                <a:off x="3616181" y="2238375"/>
                <a:ext cx="0" cy="183486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直線コネクタ 65"/>
              <p:cNvCxnSpPr/>
              <p:nvPr/>
            </p:nvCxnSpPr>
            <p:spPr>
              <a:xfrm flipV="1">
                <a:off x="3262313" y="2238375"/>
                <a:ext cx="353868" cy="2381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直線コネクタ 66"/>
              <p:cNvCxnSpPr/>
              <p:nvPr/>
            </p:nvCxnSpPr>
            <p:spPr>
              <a:xfrm flipV="1">
                <a:off x="3262313" y="2476500"/>
                <a:ext cx="353868" cy="228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直線コネクタ 67"/>
              <p:cNvCxnSpPr/>
              <p:nvPr/>
            </p:nvCxnSpPr>
            <p:spPr>
              <a:xfrm flipV="1">
                <a:off x="3262313" y="2705100"/>
                <a:ext cx="353868" cy="228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/>
              <p:cNvCxnSpPr/>
              <p:nvPr/>
            </p:nvCxnSpPr>
            <p:spPr>
              <a:xfrm flipV="1">
                <a:off x="3262313" y="2933700"/>
                <a:ext cx="353868" cy="228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/>
              <p:cNvCxnSpPr/>
              <p:nvPr/>
            </p:nvCxnSpPr>
            <p:spPr>
              <a:xfrm flipV="1">
                <a:off x="3262313" y="3162300"/>
                <a:ext cx="353868" cy="23336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直線コネクタ 70"/>
              <p:cNvCxnSpPr/>
              <p:nvPr/>
            </p:nvCxnSpPr>
            <p:spPr>
              <a:xfrm flipV="1">
                <a:off x="3262313" y="3395663"/>
                <a:ext cx="353868" cy="23336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直線コネクタ 71"/>
              <p:cNvCxnSpPr/>
              <p:nvPr/>
            </p:nvCxnSpPr>
            <p:spPr>
              <a:xfrm flipV="1">
                <a:off x="3262313" y="3631335"/>
                <a:ext cx="353868" cy="228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直線コネクタ 72"/>
              <p:cNvCxnSpPr/>
              <p:nvPr/>
            </p:nvCxnSpPr>
            <p:spPr>
              <a:xfrm flipV="1">
                <a:off x="3262313" y="3859935"/>
                <a:ext cx="353868" cy="22340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30" name="直線コネクタ 129"/>
            <p:cNvCxnSpPr/>
            <p:nvPr/>
          </p:nvCxnSpPr>
          <p:spPr>
            <a:xfrm>
              <a:off x="4672458" y="3353431"/>
              <a:ext cx="0" cy="7218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直線コネクタ 131"/>
            <p:cNvCxnSpPr>
              <a:endCxn id="145" idx="1"/>
            </p:cNvCxnSpPr>
            <p:nvPr/>
          </p:nvCxnSpPr>
          <p:spPr>
            <a:xfrm>
              <a:off x="4672458" y="3719281"/>
              <a:ext cx="34512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5" name="グループ化 134"/>
            <p:cNvGrpSpPr/>
            <p:nvPr/>
          </p:nvGrpSpPr>
          <p:grpSpPr>
            <a:xfrm>
              <a:off x="9370453" y="3561481"/>
              <a:ext cx="965737" cy="315600"/>
              <a:chOff x="6188364" y="1339273"/>
              <a:chExt cx="1413163" cy="461818"/>
            </a:xfrm>
          </p:grpSpPr>
          <p:cxnSp>
            <p:nvCxnSpPr>
              <p:cNvPr id="136" name="直線コネクタ 135"/>
              <p:cNvCxnSpPr/>
              <p:nvPr/>
            </p:nvCxnSpPr>
            <p:spPr>
              <a:xfrm flipV="1">
                <a:off x="6188364" y="1339273"/>
                <a:ext cx="138545" cy="2309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直線コネクタ 136"/>
              <p:cNvCxnSpPr/>
              <p:nvPr/>
            </p:nvCxnSpPr>
            <p:spPr>
              <a:xfrm>
                <a:off x="6326909" y="1339273"/>
                <a:ext cx="237303" cy="46181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直線コネクタ 137"/>
              <p:cNvCxnSpPr/>
              <p:nvPr/>
            </p:nvCxnSpPr>
            <p:spPr>
              <a:xfrm flipV="1">
                <a:off x="6564212" y="1339273"/>
                <a:ext cx="233752" cy="46181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直線コネクタ 138"/>
              <p:cNvCxnSpPr/>
              <p:nvPr/>
            </p:nvCxnSpPr>
            <p:spPr>
              <a:xfrm>
                <a:off x="6797964" y="1339273"/>
                <a:ext cx="230909" cy="46181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直線コネクタ 139"/>
              <p:cNvCxnSpPr/>
              <p:nvPr/>
            </p:nvCxnSpPr>
            <p:spPr>
              <a:xfrm flipV="1">
                <a:off x="7028873" y="1339273"/>
                <a:ext cx="235527" cy="46181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直線コネクタ 140"/>
              <p:cNvCxnSpPr/>
              <p:nvPr/>
            </p:nvCxnSpPr>
            <p:spPr>
              <a:xfrm>
                <a:off x="7264400" y="1339850"/>
                <a:ext cx="191907" cy="46124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直線コネクタ 141"/>
              <p:cNvCxnSpPr/>
              <p:nvPr/>
            </p:nvCxnSpPr>
            <p:spPr>
              <a:xfrm flipV="1">
                <a:off x="7456307" y="1570182"/>
                <a:ext cx="145220" cy="23090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44" name="直線コネクタ 143"/>
            <p:cNvCxnSpPr>
              <a:endCxn id="25" idx="1"/>
            </p:cNvCxnSpPr>
            <p:nvPr/>
          </p:nvCxnSpPr>
          <p:spPr>
            <a:xfrm>
              <a:off x="10332626" y="3719281"/>
              <a:ext cx="18122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5" name="正方形/長方形 144"/>
                <p:cNvSpPr/>
                <p:nvPr/>
              </p:nvSpPr>
              <p:spPr>
                <a:xfrm>
                  <a:off x="5017581" y="3195631"/>
                  <a:ext cx="1047300" cy="10473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 smtClean="0"/>
                    <a:t>Mass: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145" name="正方形/長方形 1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7581" y="3195631"/>
                  <a:ext cx="1047300" cy="10473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2" name="直線コネクタ 151"/>
            <p:cNvCxnSpPr>
              <a:stCxn id="149" idx="0"/>
            </p:cNvCxnSpPr>
            <p:nvPr/>
          </p:nvCxnSpPr>
          <p:spPr>
            <a:xfrm flipH="1">
              <a:off x="2288355" y="1082201"/>
              <a:ext cx="10394" cy="5285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3" name="テキスト ボックス 152"/>
                <p:cNvSpPr txBox="1"/>
                <p:nvPr/>
              </p:nvSpPr>
              <p:spPr>
                <a:xfrm>
                  <a:off x="9789747" y="3210661"/>
                  <a:ext cx="235577" cy="2216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153" name="テキスト ボックス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9747" y="3210661"/>
                  <a:ext cx="235577" cy="221671"/>
                </a:xfrm>
                <a:prstGeom prst="rect">
                  <a:avLst/>
                </a:prstGeom>
                <a:blipFill>
                  <a:blip r:embed="rId6"/>
                  <a:stretch>
                    <a:fillRect l="-37838" r="-24324" b="-5588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4" name="テキスト ボックス 153"/>
                <p:cNvSpPr txBox="1"/>
                <p:nvPr/>
              </p:nvSpPr>
              <p:spPr>
                <a:xfrm>
                  <a:off x="3745452" y="2853265"/>
                  <a:ext cx="29969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154" name="テキスト ボックス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5452" y="2853265"/>
                  <a:ext cx="299697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1739" r="-8696" b="-2325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5" name="テキスト ボックス 154"/>
                <p:cNvSpPr txBox="1"/>
                <p:nvPr/>
              </p:nvSpPr>
              <p:spPr>
                <a:xfrm>
                  <a:off x="955833" y="1131354"/>
                  <a:ext cx="29969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155" name="テキスト ボックス 1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833" y="1131354"/>
                  <a:ext cx="299697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1739" r="-10870" b="-2325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6" name="テキスト ボックス 155"/>
                <p:cNvSpPr txBox="1"/>
                <p:nvPr/>
              </p:nvSpPr>
              <p:spPr>
                <a:xfrm>
                  <a:off x="3531260" y="1113749"/>
                  <a:ext cx="29969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156" name="テキスト ボックス 1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1260" y="1113749"/>
                  <a:ext cx="299697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1739" r="-10870" b="-2619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8" name="テキスト ボックス 157"/>
                <p:cNvSpPr txBox="1"/>
                <p:nvPr/>
              </p:nvSpPr>
              <p:spPr>
                <a:xfrm>
                  <a:off x="3981237" y="4295819"/>
                  <a:ext cx="2732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158" name="テキスト ボックス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1237" y="4295819"/>
                  <a:ext cx="273216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4286" r="-7143" b="-2325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4" name="カギ線コネクタ 163"/>
            <p:cNvCxnSpPr>
              <a:stCxn id="25" idx="2"/>
            </p:cNvCxnSpPr>
            <p:nvPr/>
          </p:nvCxnSpPr>
          <p:spPr>
            <a:xfrm rot="16200000" flipH="1">
              <a:off x="11083654" y="4196775"/>
              <a:ext cx="431339" cy="52365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カギ線コネクタ 173"/>
            <p:cNvCxnSpPr>
              <a:stCxn id="149" idx="2"/>
            </p:cNvCxnSpPr>
            <p:nvPr/>
          </p:nvCxnSpPr>
          <p:spPr>
            <a:xfrm rot="16200000" flipH="1">
              <a:off x="2344904" y="4196774"/>
              <a:ext cx="431343" cy="52365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7" name="テキスト ボックス 176"/>
                <p:cNvSpPr txBox="1"/>
                <p:nvPr/>
              </p:nvSpPr>
              <p:spPr>
                <a:xfrm>
                  <a:off x="11641904" y="4542452"/>
                  <a:ext cx="104669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177" name="テキスト ボックス 1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41904" y="4542452"/>
                  <a:ext cx="1046697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5590" t="-2326" r="-11180" b="-4186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8" name="テキスト ボックス 177"/>
                <p:cNvSpPr txBox="1"/>
                <p:nvPr/>
              </p:nvSpPr>
              <p:spPr>
                <a:xfrm>
                  <a:off x="6123052" y="2581060"/>
                  <a:ext cx="105201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178" name="テキスト ボックス 1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3052" y="2581060"/>
                  <a:ext cx="1052019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5556" t="-2326" r="-10494" b="-4186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9" name="テキスト ボックス 178"/>
                <p:cNvSpPr txBox="1"/>
                <p:nvPr/>
              </p:nvSpPr>
              <p:spPr>
                <a:xfrm>
                  <a:off x="2920819" y="4552963"/>
                  <a:ext cx="30610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179" name="テキスト ボックス 1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0819" y="4552963"/>
                  <a:ext cx="306109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21277" t="-2381" r="-280851" b="-4523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3" name="グループ化 182"/>
            <p:cNvGrpSpPr/>
            <p:nvPr/>
          </p:nvGrpSpPr>
          <p:grpSpPr>
            <a:xfrm>
              <a:off x="3154340" y="1465873"/>
              <a:ext cx="965737" cy="315600"/>
              <a:chOff x="6188364" y="1339273"/>
              <a:chExt cx="1413163" cy="461818"/>
            </a:xfrm>
          </p:grpSpPr>
          <p:cxnSp>
            <p:nvCxnSpPr>
              <p:cNvPr id="184" name="直線コネクタ 183"/>
              <p:cNvCxnSpPr/>
              <p:nvPr/>
            </p:nvCxnSpPr>
            <p:spPr>
              <a:xfrm flipV="1">
                <a:off x="6188364" y="1339273"/>
                <a:ext cx="138545" cy="2309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5" name="直線コネクタ 184"/>
              <p:cNvCxnSpPr/>
              <p:nvPr/>
            </p:nvCxnSpPr>
            <p:spPr>
              <a:xfrm>
                <a:off x="6326909" y="1339273"/>
                <a:ext cx="237303" cy="46181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" name="直線コネクタ 185"/>
              <p:cNvCxnSpPr/>
              <p:nvPr/>
            </p:nvCxnSpPr>
            <p:spPr>
              <a:xfrm flipV="1">
                <a:off x="6564212" y="1339273"/>
                <a:ext cx="233752" cy="46181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直線コネクタ 186"/>
              <p:cNvCxnSpPr/>
              <p:nvPr/>
            </p:nvCxnSpPr>
            <p:spPr>
              <a:xfrm>
                <a:off x="6797964" y="1339273"/>
                <a:ext cx="230909" cy="46181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8" name="直線コネクタ 187"/>
              <p:cNvCxnSpPr/>
              <p:nvPr/>
            </p:nvCxnSpPr>
            <p:spPr>
              <a:xfrm flipV="1">
                <a:off x="7028873" y="1339273"/>
                <a:ext cx="235527" cy="46181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9" name="直線コネクタ 188"/>
              <p:cNvCxnSpPr/>
              <p:nvPr/>
            </p:nvCxnSpPr>
            <p:spPr>
              <a:xfrm>
                <a:off x="7264400" y="1339850"/>
                <a:ext cx="191907" cy="46124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0" name="直線コネクタ 189"/>
              <p:cNvCxnSpPr/>
              <p:nvPr/>
            </p:nvCxnSpPr>
            <p:spPr>
              <a:xfrm flipV="1">
                <a:off x="7456307" y="1570182"/>
                <a:ext cx="145220" cy="23090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06" name="カギ線コネクタ 205"/>
            <p:cNvCxnSpPr>
              <a:stCxn id="124" idx="0"/>
            </p:cNvCxnSpPr>
            <p:nvPr/>
          </p:nvCxnSpPr>
          <p:spPr>
            <a:xfrm rot="5400000" flipH="1" flipV="1">
              <a:off x="8346534" y="624280"/>
              <a:ext cx="396572" cy="52365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カギ線コネクタ 207"/>
            <p:cNvCxnSpPr>
              <a:stCxn id="182" idx="0"/>
            </p:cNvCxnSpPr>
            <p:nvPr/>
          </p:nvCxnSpPr>
          <p:spPr>
            <a:xfrm rot="5400000" flipH="1" flipV="1">
              <a:off x="4985204" y="623733"/>
              <a:ext cx="393288" cy="52365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2" name="テキスト ボックス 211"/>
                <p:cNvSpPr txBox="1"/>
                <p:nvPr/>
              </p:nvSpPr>
              <p:spPr>
                <a:xfrm>
                  <a:off x="5478091" y="526651"/>
                  <a:ext cx="105201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212" name="テキスト ボックス 2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8091" y="526651"/>
                  <a:ext cx="1052019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5556" t="-2326" r="-10494" b="-4186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3" name="テキスト ボックス 212"/>
                <p:cNvSpPr txBox="1"/>
                <p:nvPr/>
              </p:nvSpPr>
              <p:spPr>
                <a:xfrm>
                  <a:off x="8849660" y="526651"/>
                  <a:ext cx="105201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213" name="テキスト ボックス 2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9660" y="526651"/>
                  <a:ext cx="1052019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5556" t="-2326" r="-10494" b="-4186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9" name="正方形/長方形 148"/>
                <p:cNvSpPr/>
                <p:nvPr/>
              </p:nvSpPr>
              <p:spPr>
                <a:xfrm>
                  <a:off x="1775099" y="1082201"/>
                  <a:ext cx="1047300" cy="316072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 smtClean="0"/>
                    <a:t>Mass: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149" name="正方形/長方形 1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5099" y="1082201"/>
                  <a:ext cx="1047300" cy="3160728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8" name="グループ化 127"/>
            <p:cNvGrpSpPr/>
            <p:nvPr/>
          </p:nvGrpSpPr>
          <p:grpSpPr>
            <a:xfrm>
              <a:off x="6093877" y="1086442"/>
              <a:ext cx="965737" cy="315600"/>
              <a:chOff x="6188364" y="1339273"/>
              <a:chExt cx="1413163" cy="461818"/>
            </a:xfrm>
          </p:grpSpPr>
          <p:cxnSp>
            <p:nvCxnSpPr>
              <p:cNvPr id="129" name="直線コネクタ 128"/>
              <p:cNvCxnSpPr/>
              <p:nvPr/>
            </p:nvCxnSpPr>
            <p:spPr>
              <a:xfrm flipV="1">
                <a:off x="6188364" y="1339273"/>
                <a:ext cx="138545" cy="2309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直線コネクタ 130"/>
              <p:cNvCxnSpPr/>
              <p:nvPr/>
            </p:nvCxnSpPr>
            <p:spPr>
              <a:xfrm>
                <a:off x="6326909" y="1339273"/>
                <a:ext cx="237303" cy="46181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直線コネクタ 132"/>
              <p:cNvCxnSpPr/>
              <p:nvPr/>
            </p:nvCxnSpPr>
            <p:spPr>
              <a:xfrm flipV="1">
                <a:off x="6564212" y="1339273"/>
                <a:ext cx="233752" cy="46181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直線コネクタ 133"/>
              <p:cNvCxnSpPr/>
              <p:nvPr/>
            </p:nvCxnSpPr>
            <p:spPr>
              <a:xfrm>
                <a:off x="6797964" y="1339273"/>
                <a:ext cx="230909" cy="46181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直線コネクタ 142"/>
              <p:cNvCxnSpPr/>
              <p:nvPr/>
            </p:nvCxnSpPr>
            <p:spPr>
              <a:xfrm flipV="1">
                <a:off x="7028873" y="1339273"/>
                <a:ext cx="235527" cy="46181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直線コネクタ 145"/>
              <p:cNvCxnSpPr/>
              <p:nvPr/>
            </p:nvCxnSpPr>
            <p:spPr>
              <a:xfrm>
                <a:off x="7264400" y="1339850"/>
                <a:ext cx="191907" cy="46124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直線コネクタ 147"/>
              <p:cNvCxnSpPr/>
              <p:nvPr/>
            </p:nvCxnSpPr>
            <p:spPr>
              <a:xfrm flipV="1">
                <a:off x="7456307" y="1570182"/>
                <a:ext cx="145220" cy="23090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50" name="直線コネクタ 149"/>
            <p:cNvCxnSpPr/>
            <p:nvPr/>
          </p:nvCxnSpPr>
          <p:spPr>
            <a:xfrm>
              <a:off x="7059615" y="1244242"/>
              <a:ext cx="27989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51" name="グループ化 150"/>
            <p:cNvGrpSpPr/>
            <p:nvPr/>
          </p:nvGrpSpPr>
          <p:grpSpPr>
            <a:xfrm>
              <a:off x="6188557" y="1808279"/>
              <a:ext cx="777856" cy="325463"/>
              <a:chOff x="4281488" y="3876675"/>
              <a:chExt cx="1138237" cy="476250"/>
            </a:xfrm>
          </p:grpSpPr>
          <p:cxnSp>
            <p:nvCxnSpPr>
              <p:cNvPr id="160" name="直線コネクタ 159"/>
              <p:cNvCxnSpPr/>
              <p:nvPr/>
            </p:nvCxnSpPr>
            <p:spPr>
              <a:xfrm>
                <a:off x="4572000" y="3876675"/>
                <a:ext cx="44767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直線コネクタ 160"/>
              <p:cNvCxnSpPr/>
              <p:nvPr/>
            </p:nvCxnSpPr>
            <p:spPr>
              <a:xfrm>
                <a:off x="5019675" y="3876675"/>
                <a:ext cx="0" cy="4762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直線コネクタ 161"/>
              <p:cNvCxnSpPr/>
              <p:nvPr/>
            </p:nvCxnSpPr>
            <p:spPr>
              <a:xfrm flipH="1">
                <a:off x="4572000" y="4352925"/>
                <a:ext cx="44767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直線コネクタ 162"/>
              <p:cNvCxnSpPr/>
              <p:nvPr/>
            </p:nvCxnSpPr>
            <p:spPr>
              <a:xfrm>
                <a:off x="5019675" y="4110038"/>
                <a:ext cx="40005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直線コネクタ 164"/>
              <p:cNvCxnSpPr/>
              <p:nvPr/>
            </p:nvCxnSpPr>
            <p:spPr>
              <a:xfrm>
                <a:off x="4781550" y="3981450"/>
                <a:ext cx="0" cy="25241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" name="直線コネクタ 166"/>
              <p:cNvCxnSpPr/>
              <p:nvPr/>
            </p:nvCxnSpPr>
            <p:spPr>
              <a:xfrm flipH="1">
                <a:off x="4281488" y="4110038"/>
                <a:ext cx="50482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68" name="直線コネクタ 167"/>
            <p:cNvCxnSpPr/>
            <p:nvPr/>
          </p:nvCxnSpPr>
          <p:spPr>
            <a:xfrm>
              <a:off x="6966413" y="1967756"/>
              <a:ext cx="3730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直線コネクタ 168"/>
            <p:cNvCxnSpPr/>
            <p:nvPr/>
          </p:nvCxnSpPr>
          <p:spPr>
            <a:xfrm flipH="1">
              <a:off x="5835084" y="1244242"/>
              <a:ext cx="25879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直線コネクタ 169"/>
            <p:cNvCxnSpPr/>
            <p:nvPr/>
          </p:nvCxnSpPr>
          <p:spPr>
            <a:xfrm>
              <a:off x="5835084" y="1244242"/>
              <a:ext cx="0" cy="7235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直線コネクタ 170"/>
            <p:cNvCxnSpPr/>
            <p:nvPr/>
          </p:nvCxnSpPr>
          <p:spPr>
            <a:xfrm flipH="1">
              <a:off x="5835084" y="1967756"/>
              <a:ext cx="3534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直線コネクタ 171"/>
            <p:cNvCxnSpPr/>
            <p:nvPr/>
          </p:nvCxnSpPr>
          <p:spPr>
            <a:xfrm flipH="1" flipV="1">
              <a:off x="5245701" y="1603237"/>
              <a:ext cx="589383" cy="1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直線コネクタ 172"/>
            <p:cNvCxnSpPr/>
            <p:nvPr/>
          </p:nvCxnSpPr>
          <p:spPr>
            <a:xfrm>
              <a:off x="7339512" y="1244242"/>
              <a:ext cx="0" cy="7218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直線コネクタ 174"/>
            <p:cNvCxnSpPr/>
            <p:nvPr/>
          </p:nvCxnSpPr>
          <p:spPr>
            <a:xfrm>
              <a:off x="7339512" y="1610092"/>
              <a:ext cx="64827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6" name="テキスト ボックス 175"/>
                <p:cNvSpPr txBox="1"/>
                <p:nvPr/>
              </p:nvSpPr>
              <p:spPr>
                <a:xfrm>
                  <a:off x="6673675" y="744076"/>
                  <a:ext cx="29969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176" name="テキスト ボックス 1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3675" y="744076"/>
                  <a:ext cx="299697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21739" r="-8696" b="-2381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1" name="テキスト ボックス 190"/>
                <p:cNvSpPr txBox="1"/>
                <p:nvPr/>
              </p:nvSpPr>
              <p:spPr>
                <a:xfrm>
                  <a:off x="6428434" y="2211592"/>
                  <a:ext cx="2732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191" name="テキスト ボックス 1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8434" y="2211592"/>
                  <a:ext cx="273216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14286" r="-9524" b="-2381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正方形/長方形 123"/>
                <p:cNvSpPr/>
                <p:nvPr/>
              </p:nvSpPr>
              <p:spPr>
                <a:xfrm>
                  <a:off x="7759345" y="1084391"/>
                  <a:ext cx="1047300" cy="10473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 smtClean="0"/>
                    <a:t>Mass: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124" name="正方形/長方形 1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9345" y="1084391"/>
                  <a:ext cx="1047300" cy="104730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2" name="正方形/長方形 181"/>
                <p:cNvSpPr/>
                <p:nvPr/>
              </p:nvSpPr>
              <p:spPr>
                <a:xfrm>
                  <a:off x="4396373" y="1082202"/>
                  <a:ext cx="1047300" cy="10473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 smtClean="0"/>
                    <a:t>Mass: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182" name="正方形/長方形 1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6373" y="1082202"/>
                  <a:ext cx="1047300" cy="104730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2" name="正方形/長方形 201"/>
                <p:cNvSpPr/>
                <p:nvPr/>
              </p:nvSpPr>
              <p:spPr>
                <a:xfrm>
                  <a:off x="8087120" y="3195631"/>
                  <a:ext cx="1047300" cy="10473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 smtClean="0"/>
                    <a:t>Mass: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202" name="正方形/長方形 2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7120" y="3195631"/>
                  <a:ext cx="1047300" cy="104730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3" name="正方形/長方形 202"/>
                <p:cNvSpPr/>
                <p:nvPr/>
              </p:nvSpPr>
              <p:spPr>
                <a:xfrm>
                  <a:off x="5017581" y="5020786"/>
                  <a:ext cx="1047300" cy="10473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 smtClean="0"/>
                    <a:t>Mass: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203" name="正方形/長方形 2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7581" y="5020786"/>
                  <a:ext cx="1047300" cy="104730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4" name="グループ化 203"/>
            <p:cNvGrpSpPr/>
            <p:nvPr/>
          </p:nvGrpSpPr>
          <p:grpSpPr>
            <a:xfrm rot="16200000">
              <a:off x="5152499" y="4469126"/>
              <a:ext cx="777856" cy="325463"/>
              <a:chOff x="4281488" y="3876675"/>
              <a:chExt cx="1138237" cy="476250"/>
            </a:xfrm>
          </p:grpSpPr>
          <p:cxnSp>
            <p:nvCxnSpPr>
              <p:cNvPr id="205" name="直線コネクタ 204"/>
              <p:cNvCxnSpPr/>
              <p:nvPr/>
            </p:nvCxnSpPr>
            <p:spPr>
              <a:xfrm>
                <a:off x="4572000" y="3876675"/>
                <a:ext cx="44767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7" name="直線コネクタ 206"/>
              <p:cNvCxnSpPr/>
              <p:nvPr/>
            </p:nvCxnSpPr>
            <p:spPr>
              <a:xfrm>
                <a:off x="5019675" y="3876675"/>
                <a:ext cx="0" cy="4762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9" name="直線コネクタ 208"/>
              <p:cNvCxnSpPr/>
              <p:nvPr/>
            </p:nvCxnSpPr>
            <p:spPr>
              <a:xfrm flipH="1">
                <a:off x="4572000" y="4352925"/>
                <a:ext cx="44767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0" name="直線コネクタ 209"/>
              <p:cNvCxnSpPr/>
              <p:nvPr/>
            </p:nvCxnSpPr>
            <p:spPr>
              <a:xfrm>
                <a:off x="5019675" y="4110038"/>
                <a:ext cx="40005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1" name="直線コネクタ 210"/>
              <p:cNvCxnSpPr/>
              <p:nvPr/>
            </p:nvCxnSpPr>
            <p:spPr>
              <a:xfrm>
                <a:off x="4781550" y="3981450"/>
                <a:ext cx="0" cy="25241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4" name="直線コネクタ 213"/>
              <p:cNvCxnSpPr/>
              <p:nvPr/>
            </p:nvCxnSpPr>
            <p:spPr>
              <a:xfrm flipH="1">
                <a:off x="4281488" y="4110038"/>
                <a:ext cx="50482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カギ線コネクタ 39"/>
            <p:cNvCxnSpPr>
              <a:stCxn id="202" idx="2"/>
            </p:cNvCxnSpPr>
            <p:nvPr/>
          </p:nvCxnSpPr>
          <p:spPr>
            <a:xfrm rot="16200000" flipH="1">
              <a:off x="8661231" y="4192470"/>
              <a:ext cx="422729" cy="52365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カギ線コネクタ 41"/>
            <p:cNvCxnSpPr>
              <a:stCxn id="145" idx="0"/>
            </p:cNvCxnSpPr>
            <p:nvPr/>
          </p:nvCxnSpPr>
          <p:spPr>
            <a:xfrm rot="5400000" flipH="1" flipV="1">
              <a:off x="5608949" y="2710703"/>
              <a:ext cx="417211" cy="55264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カギ線コネクタ 43"/>
            <p:cNvCxnSpPr>
              <a:stCxn id="203" idx="3"/>
            </p:cNvCxnSpPr>
            <p:nvPr/>
          </p:nvCxnSpPr>
          <p:spPr>
            <a:xfrm>
              <a:off x="6064881" y="5544436"/>
              <a:ext cx="465412" cy="52365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5" name="テキスト ボックス 214"/>
                <p:cNvSpPr txBox="1"/>
                <p:nvPr/>
              </p:nvSpPr>
              <p:spPr>
                <a:xfrm>
                  <a:off x="9235618" y="4516318"/>
                  <a:ext cx="105201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215" name="テキスト ボックス 2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5618" y="4516318"/>
                  <a:ext cx="1052019" cy="276999"/>
                </a:xfrm>
                <a:prstGeom prst="rect">
                  <a:avLst/>
                </a:prstGeom>
                <a:blipFill>
                  <a:blip r:embed="rId23"/>
                  <a:stretch>
                    <a:fillRect l="-5556" t="-2326" r="-10494" b="-4186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6" name="テキスト ボックス 215"/>
                <p:cNvSpPr txBox="1"/>
                <p:nvPr/>
              </p:nvSpPr>
              <p:spPr>
                <a:xfrm>
                  <a:off x="6493263" y="6073709"/>
                  <a:ext cx="63228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216" name="テキスト ボックス 2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3263" y="6073709"/>
                  <a:ext cx="632289" cy="276999"/>
                </a:xfrm>
                <a:prstGeom prst="rect">
                  <a:avLst/>
                </a:prstGeom>
                <a:blipFill>
                  <a:blip r:embed="rId24"/>
                  <a:stretch>
                    <a:fillRect l="-7143" t="-4762" r="-15306" b="-4523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7" name="テキスト ボックス 216"/>
                <p:cNvSpPr txBox="1"/>
                <p:nvPr/>
              </p:nvSpPr>
              <p:spPr>
                <a:xfrm>
                  <a:off x="5839624" y="4549638"/>
                  <a:ext cx="2732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217" name="テキスト ボックス 2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9624" y="4549638"/>
                  <a:ext cx="273216" cy="276999"/>
                </a:xfrm>
                <a:prstGeom prst="rect">
                  <a:avLst/>
                </a:prstGeom>
                <a:blipFill>
                  <a:blip r:embed="rId25"/>
                  <a:stretch>
                    <a:fillRect l="-14286" r="-7143" b="-2325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直線コネクタ 79"/>
            <p:cNvCxnSpPr/>
            <p:nvPr/>
          </p:nvCxnSpPr>
          <p:spPr>
            <a:xfrm flipH="1">
              <a:off x="4532511" y="5020786"/>
              <a:ext cx="38751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線矢印コネクタ 81"/>
            <p:cNvCxnSpPr/>
            <p:nvPr/>
          </p:nvCxnSpPr>
          <p:spPr>
            <a:xfrm flipV="1">
              <a:off x="4688764" y="4516318"/>
              <a:ext cx="0" cy="5044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9" name="テキスト ボックス 218"/>
                <p:cNvSpPr txBox="1"/>
                <p:nvPr/>
              </p:nvSpPr>
              <p:spPr>
                <a:xfrm>
                  <a:off x="4572421" y="4225727"/>
                  <a:ext cx="30610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219" name="テキスト ボックス 2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421" y="4225727"/>
                  <a:ext cx="306109" cy="276999"/>
                </a:xfrm>
                <a:prstGeom prst="rect">
                  <a:avLst/>
                </a:prstGeom>
                <a:blipFill>
                  <a:blip r:embed="rId26"/>
                  <a:stretch>
                    <a:fillRect l="-10638" r="-8511" b="-2325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4156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tajimarobotics.com/wp-content/uploads/2017/12/MSD-System-04-1024x47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249" y="1200149"/>
            <a:ext cx="647700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図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087" y="3752842"/>
            <a:ext cx="4348598" cy="1771651"/>
          </a:xfrm>
          <a:prstGeom prst="rect">
            <a:avLst/>
          </a:prstGeom>
        </p:spPr>
      </p:pic>
      <p:cxnSp>
        <p:nvCxnSpPr>
          <p:cNvPr id="48" name="直線コネクタ 47"/>
          <p:cNvCxnSpPr/>
          <p:nvPr/>
        </p:nvCxnSpPr>
        <p:spPr>
          <a:xfrm>
            <a:off x="4762500" y="5219700"/>
            <a:ext cx="428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flipH="1" flipV="1">
            <a:off x="4205288" y="5219700"/>
            <a:ext cx="123825" cy="4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グループ化 55"/>
          <p:cNvGrpSpPr/>
          <p:nvPr/>
        </p:nvGrpSpPr>
        <p:grpSpPr>
          <a:xfrm>
            <a:off x="5138738" y="4638668"/>
            <a:ext cx="1219200" cy="510235"/>
            <a:chOff x="5138738" y="4638668"/>
            <a:chExt cx="1219200" cy="510235"/>
          </a:xfrm>
        </p:grpSpPr>
        <p:sp>
          <p:nvSpPr>
            <p:cNvPr id="51" name="フリーフォーム 50"/>
            <p:cNvSpPr/>
            <p:nvPr/>
          </p:nvSpPr>
          <p:spPr>
            <a:xfrm>
              <a:off x="5405438" y="4638668"/>
              <a:ext cx="567397" cy="510235"/>
            </a:xfrm>
            <a:custGeom>
              <a:avLst/>
              <a:gdLst>
                <a:gd name="connsiteX0" fmla="*/ 0 w 567397"/>
                <a:gd name="connsiteY0" fmla="*/ 314332 h 510235"/>
                <a:gd name="connsiteX1" fmla="*/ 66675 w 567397"/>
                <a:gd name="connsiteY1" fmla="*/ 114307 h 510235"/>
                <a:gd name="connsiteX2" fmla="*/ 309562 w 567397"/>
                <a:gd name="connsiteY2" fmla="*/ 7 h 510235"/>
                <a:gd name="connsiteX3" fmla="*/ 514350 w 567397"/>
                <a:gd name="connsiteY3" fmla="*/ 109545 h 510235"/>
                <a:gd name="connsiteX4" fmla="*/ 566737 w 567397"/>
                <a:gd name="connsiteY4" fmla="*/ 300045 h 510235"/>
                <a:gd name="connsiteX5" fmla="*/ 490537 w 567397"/>
                <a:gd name="connsiteY5" fmla="*/ 457207 h 510235"/>
                <a:gd name="connsiteX6" fmla="*/ 342900 w 567397"/>
                <a:gd name="connsiteY6" fmla="*/ 509595 h 510235"/>
                <a:gd name="connsiteX7" fmla="*/ 204787 w 567397"/>
                <a:gd name="connsiteY7" fmla="*/ 428632 h 510235"/>
                <a:gd name="connsiteX8" fmla="*/ 166687 w 567397"/>
                <a:gd name="connsiteY8" fmla="*/ 314332 h 510235"/>
                <a:gd name="connsiteX9" fmla="*/ 233362 w 567397"/>
                <a:gd name="connsiteY9" fmla="*/ 200032 h 510235"/>
                <a:gd name="connsiteX10" fmla="*/ 376237 w 567397"/>
                <a:gd name="connsiteY10" fmla="*/ 185745 h 510235"/>
                <a:gd name="connsiteX11" fmla="*/ 423862 w 567397"/>
                <a:gd name="connsiteY11" fmla="*/ 300045 h 51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7397" h="510235">
                  <a:moveTo>
                    <a:pt x="0" y="314332"/>
                  </a:moveTo>
                  <a:cubicBezTo>
                    <a:pt x="7540" y="240513"/>
                    <a:pt x="15081" y="166694"/>
                    <a:pt x="66675" y="114307"/>
                  </a:cubicBezTo>
                  <a:cubicBezTo>
                    <a:pt x="118269" y="61920"/>
                    <a:pt x="234950" y="801"/>
                    <a:pt x="309562" y="7"/>
                  </a:cubicBezTo>
                  <a:cubicBezTo>
                    <a:pt x="384174" y="-787"/>
                    <a:pt x="471488" y="59539"/>
                    <a:pt x="514350" y="109545"/>
                  </a:cubicBezTo>
                  <a:cubicBezTo>
                    <a:pt x="557212" y="159551"/>
                    <a:pt x="570706" y="242101"/>
                    <a:pt x="566737" y="300045"/>
                  </a:cubicBezTo>
                  <a:cubicBezTo>
                    <a:pt x="562768" y="357989"/>
                    <a:pt x="527843" y="422282"/>
                    <a:pt x="490537" y="457207"/>
                  </a:cubicBezTo>
                  <a:cubicBezTo>
                    <a:pt x="453231" y="492132"/>
                    <a:pt x="390525" y="514357"/>
                    <a:pt x="342900" y="509595"/>
                  </a:cubicBezTo>
                  <a:cubicBezTo>
                    <a:pt x="295275" y="504833"/>
                    <a:pt x="234156" y="461176"/>
                    <a:pt x="204787" y="428632"/>
                  </a:cubicBezTo>
                  <a:cubicBezTo>
                    <a:pt x="175418" y="396088"/>
                    <a:pt x="161925" y="352432"/>
                    <a:pt x="166687" y="314332"/>
                  </a:cubicBezTo>
                  <a:cubicBezTo>
                    <a:pt x="171450" y="276232"/>
                    <a:pt x="198437" y="221463"/>
                    <a:pt x="233362" y="200032"/>
                  </a:cubicBezTo>
                  <a:cubicBezTo>
                    <a:pt x="268287" y="178601"/>
                    <a:pt x="344487" y="169076"/>
                    <a:pt x="376237" y="185745"/>
                  </a:cubicBezTo>
                  <a:cubicBezTo>
                    <a:pt x="407987" y="202414"/>
                    <a:pt x="415924" y="251229"/>
                    <a:pt x="423862" y="300045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3" name="直線コネクタ 52"/>
            <p:cNvCxnSpPr>
              <a:stCxn id="51" idx="11"/>
            </p:cNvCxnSpPr>
            <p:nvPr/>
          </p:nvCxnSpPr>
          <p:spPr>
            <a:xfrm flipV="1">
              <a:off x="5829300" y="4929188"/>
              <a:ext cx="528638" cy="95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/>
            <p:nvPr/>
          </p:nvCxnSpPr>
          <p:spPr>
            <a:xfrm flipH="1">
              <a:off x="5138738" y="4938713"/>
              <a:ext cx="2667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0839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14</Words>
  <Application>Microsoft Office PowerPoint</Application>
  <PresentationFormat>ワイド画面</PresentationFormat>
  <Paragraphs>32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竹渕 瑛一</dc:creator>
  <cp:lastModifiedBy>竹渕 瑛一</cp:lastModifiedBy>
  <cp:revision>16</cp:revision>
  <dcterms:created xsi:type="dcterms:W3CDTF">2019-10-08T07:13:06Z</dcterms:created>
  <dcterms:modified xsi:type="dcterms:W3CDTF">2019-10-10T10:21:42Z</dcterms:modified>
</cp:coreProperties>
</file>