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グループ化 113"/>
          <p:cNvGrpSpPr/>
          <p:nvPr/>
        </p:nvGrpSpPr>
        <p:grpSpPr>
          <a:xfrm>
            <a:off x="6598978" y="3195631"/>
            <a:ext cx="965737" cy="315600"/>
            <a:chOff x="6188364" y="1339273"/>
            <a:chExt cx="1413163" cy="461818"/>
          </a:xfrm>
        </p:grpSpPr>
        <p:cxnSp>
          <p:nvCxnSpPr>
            <p:cNvPr id="115" name="直線コネクタ 11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直線コネクタ 121"/>
          <p:cNvCxnSpPr/>
          <p:nvPr/>
        </p:nvCxnSpPr>
        <p:spPr>
          <a:xfrm>
            <a:off x="7564716" y="3353431"/>
            <a:ext cx="279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グループ化 122"/>
          <p:cNvGrpSpPr/>
          <p:nvPr/>
        </p:nvGrpSpPr>
        <p:grpSpPr>
          <a:xfrm>
            <a:off x="6693659" y="3917468"/>
            <a:ext cx="777856" cy="325463"/>
            <a:chOff x="4281488" y="3876675"/>
            <a:chExt cx="1138237" cy="476250"/>
          </a:xfrm>
        </p:grpSpPr>
        <p:cxnSp>
          <p:nvCxnSpPr>
            <p:cNvPr id="125" name="直線コネクタ 12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1" name="直線コネクタ 180"/>
          <p:cNvCxnSpPr/>
          <p:nvPr/>
        </p:nvCxnSpPr>
        <p:spPr>
          <a:xfrm>
            <a:off x="7471514" y="4076945"/>
            <a:ext cx="373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 flipH="1">
            <a:off x="6340185" y="3353431"/>
            <a:ext cx="258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>
            <a:off x="6340185" y="3353431"/>
            <a:ext cx="0" cy="72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 flipH="1">
            <a:off x="6340185" y="4076945"/>
            <a:ext cx="353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 flipH="1" flipV="1">
            <a:off x="5750802" y="3712427"/>
            <a:ext cx="589383" cy="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7844613" y="3353431"/>
            <a:ext cx="0" cy="721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>
            <a:off x="7844613" y="3719281"/>
            <a:ext cx="1525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テキスト ボックス 198"/>
              <p:cNvSpPr txBox="1"/>
              <p:nvPr/>
            </p:nvSpPr>
            <p:spPr>
              <a:xfrm>
                <a:off x="6917607" y="2853265"/>
                <a:ext cx="239835" cy="221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9" name="テキスト ボックス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07" y="2853265"/>
                <a:ext cx="239835" cy="221671"/>
              </a:xfrm>
              <a:prstGeom prst="rect">
                <a:avLst/>
              </a:prstGeom>
              <a:blipFill>
                <a:blip r:embed="rId2"/>
                <a:stretch>
                  <a:fillRect l="-33333" r="-20513" b="-47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テキスト ボックス 200"/>
              <p:cNvSpPr txBox="1"/>
              <p:nvPr/>
            </p:nvSpPr>
            <p:spPr>
              <a:xfrm>
                <a:off x="6933536" y="4320781"/>
                <a:ext cx="243050" cy="246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1" name="テキスト ボックス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536" y="4320781"/>
                <a:ext cx="243050" cy="246416"/>
              </a:xfrm>
              <a:prstGeom prst="rect">
                <a:avLst/>
              </a:prstGeom>
              <a:blipFill>
                <a:blip r:embed="rId3"/>
                <a:stretch>
                  <a:fillRect l="-17500" r="-125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直線コネクタ 199"/>
          <p:cNvCxnSpPr/>
          <p:nvPr/>
        </p:nvCxnSpPr>
        <p:spPr>
          <a:xfrm>
            <a:off x="4120077" y="1623673"/>
            <a:ext cx="55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1619259" y="1623673"/>
            <a:ext cx="1548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3426823" y="3195631"/>
            <a:ext cx="965737" cy="315600"/>
            <a:chOff x="6188364" y="1339273"/>
            <a:chExt cx="1413163" cy="461818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>
            <a:off x="4392561" y="3353431"/>
            <a:ext cx="279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3521504" y="3917468"/>
            <a:ext cx="777856" cy="325463"/>
            <a:chOff x="4281488" y="3876675"/>
            <a:chExt cx="1138237" cy="476250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コネクタ 23"/>
          <p:cNvCxnSpPr/>
          <p:nvPr/>
        </p:nvCxnSpPr>
        <p:spPr>
          <a:xfrm>
            <a:off x="4299359" y="4076945"/>
            <a:ext cx="373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10513849" y="3195631"/>
                <a:ext cx="1047300" cy="1047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849" y="3195631"/>
                <a:ext cx="1047300" cy="1047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H="1">
            <a:off x="3168030" y="3353431"/>
            <a:ext cx="258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168030" y="3353431"/>
            <a:ext cx="0" cy="72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3168030" y="4076945"/>
            <a:ext cx="353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2578647" y="3719281"/>
            <a:ext cx="589383" cy="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2578647" y="2999301"/>
            <a:ext cx="0" cy="369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288355" y="1623673"/>
            <a:ext cx="457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1886952" y="1623673"/>
            <a:ext cx="401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653523" y="1465873"/>
            <a:ext cx="965737" cy="315600"/>
            <a:chOff x="6188364" y="1339273"/>
            <a:chExt cx="1413163" cy="461818"/>
          </a:xfrm>
        </p:grpSpPr>
        <p:cxnSp>
          <p:nvCxnSpPr>
            <p:cNvPr id="55" name="直線コネクタ 5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 flipH="1">
            <a:off x="469895" y="1623673"/>
            <a:ext cx="183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228066" y="1027723"/>
            <a:ext cx="241829" cy="1260823"/>
            <a:chOff x="3262313" y="2238375"/>
            <a:chExt cx="353868" cy="1844963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616181" y="2238375"/>
              <a:ext cx="0" cy="1834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3262313" y="2238375"/>
              <a:ext cx="353868" cy="23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3262313" y="24765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3262313" y="27051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3262313" y="29337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3262313" y="3162300"/>
              <a:ext cx="353868" cy="233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3262313" y="3395663"/>
              <a:ext cx="353868" cy="233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3262313" y="3631335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3262313" y="3859935"/>
              <a:ext cx="353868" cy="223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直線コネクタ 129"/>
          <p:cNvCxnSpPr/>
          <p:nvPr/>
        </p:nvCxnSpPr>
        <p:spPr>
          <a:xfrm>
            <a:off x="4672458" y="3353431"/>
            <a:ext cx="0" cy="721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45" idx="1"/>
          </p:cNvCxnSpPr>
          <p:nvPr/>
        </p:nvCxnSpPr>
        <p:spPr>
          <a:xfrm>
            <a:off x="4672458" y="3719281"/>
            <a:ext cx="345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9370453" y="3561481"/>
            <a:ext cx="965737" cy="315600"/>
            <a:chOff x="6188364" y="1339273"/>
            <a:chExt cx="1413163" cy="461818"/>
          </a:xfrm>
        </p:grpSpPr>
        <p:cxnSp>
          <p:nvCxnSpPr>
            <p:cNvPr id="136" name="直線コネクタ 135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コネクタ 143"/>
          <p:cNvCxnSpPr>
            <a:endCxn id="25" idx="1"/>
          </p:cNvCxnSpPr>
          <p:nvPr/>
        </p:nvCxnSpPr>
        <p:spPr>
          <a:xfrm>
            <a:off x="10332626" y="3719281"/>
            <a:ext cx="181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正方形/長方形 144"/>
              <p:cNvSpPr/>
              <p:nvPr/>
            </p:nvSpPr>
            <p:spPr>
              <a:xfrm>
                <a:off x="5017581" y="3195631"/>
                <a:ext cx="1047300" cy="1047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581" y="3195631"/>
                <a:ext cx="1047300" cy="1047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49" idx="0"/>
          </p:cNvCxnSpPr>
          <p:nvPr/>
        </p:nvCxnSpPr>
        <p:spPr>
          <a:xfrm flipH="1">
            <a:off x="2288355" y="1082201"/>
            <a:ext cx="10394" cy="52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9789747" y="3210661"/>
                <a:ext cx="235577" cy="221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747" y="3210661"/>
                <a:ext cx="235577" cy="221671"/>
              </a:xfrm>
              <a:prstGeom prst="rect">
                <a:avLst/>
              </a:prstGeom>
              <a:blipFill>
                <a:blip r:embed="rId6"/>
                <a:stretch>
                  <a:fillRect l="-33333" r="-17949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3745452" y="2853265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52" y="2853265"/>
                <a:ext cx="299697" cy="276999"/>
              </a:xfrm>
              <a:prstGeom prst="rect">
                <a:avLst/>
              </a:prstGeom>
              <a:blipFill>
                <a:blip r:embed="rId7"/>
                <a:stretch>
                  <a:fillRect l="-18000" r="-4000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955833" y="1131354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33" y="1131354"/>
                <a:ext cx="299697" cy="276999"/>
              </a:xfrm>
              <a:prstGeom prst="rect">
                <a:avLst/>
              </a:prstGeom>
              <a:blipFill>
                <a:blip r:embed="rId8"/>
                <a:stretch>
                  <a:fillRect l="-18367" r="-40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3531260" y="1113749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60" y="1113749"/>
                <a:ext cx="299697" cy="276999"/>
              </a:xfrm>
              <a:prstGeom prst="rect">
                <a:avLst/>
              </a:prstGeom>
              <a:blipFill>
                <a:blip r:embed="rId9"/>
                <a:stretch>
                  <a:fillRect l="-18367" r="-61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3761381" y="4320781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81" y="4320781"/>
                <a:ext cx="273216" cy="276999"/>
              </a:xfrm>
              <a:prstGeom prst="rect">
                <a:avLst/>
              </a:prstGeom>
              <a:blipFill>
                <a:blip r:embed="rId10"/>
                <a:stretch>
                  <a:fillRect l="-8889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カギ線コネクタ 163"/>
          <p:cNvCxnSpPr>
            <a:stCxn id="25" idx="2"/>
          </p:cNvCxnSpPr>
          <p:nvPr/>
        </p:nvCxnSpPr>
        <p:spPr>
          <a:xfrm rot="16200000" flipH="1">
            <a:off x="11083654" y="4196775"/>
            <a:ext cx="431339" cy="523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カギ線コネクタ 173"/>
          <p:cNvCxnSpPr>
            <a:stCxn id="149" idx="2"/>
          </p:cNvCxnSpPr>
          <p:nvPr/>
        </p:nvCxnSpPr>
        <p:spPr>
          <a:xfrm rot="16200000" flipH="1">
            <a:off x="2344904" y="4196774"/>
            <a:ext cx="431343" cy="523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11641904" y="4542452"/>
                <a:ext cx="267579" cy="246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904" y="4542452"/>
                <a:ext cx="267579" cy="246416"/>
              </a:xfrm>
              <a:prstGeom prst="rect">
                <a:avLst/>
              </a:prstGeom>
              <a:blipFill>
                <a:blip r:embed="rId11"/>
                <a:stretch>
                  <a:fillRect l="-15909" r="-11364" b="-2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6123052" y="258106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52" y="2581060"/>
                <a:ext cx="306109" cy="276999"/>
              </a:xfrm>
              <a:prstGeom prst="rect">
                <a:avLst/>
              </a:prstGeom>
              <a:blipFill>
                <a:blip r:embed="rId12"/>
                <a:stretch>
                  <a:fillRect l="-9804" r="-39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2920819" y="4552963"/>
                <a:ext cx="3061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19" y="4552963"/>
                <a:ext cx="306109" cy="276999"/>
              </a:xfrm>
              <a:prstGeom prst="rect">
                <a:avLst/>
              </a:prstGeom>
              <a:blipFill>
                <a:blip r:embed="rId13"/>
                <a:stretch>
                  <a:fillRect l="-10000" r="-60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/>
          <p:cNvGrpSpPr/>
          <p:nvPr/>
        </p:nvGrpSpPr>
        <p:grpSpPr>
          <a:xfrm>
            <a:off x="3154340" y="1465873"/>
            <a:ext cx="965737" cy="315600"/>
            <a:chOff x="6188364" y="1339273"/>
            <a:chExt cx="1413163" cy="461818"/>
          </a:xfrm>
        </p:grpSpPr>
        <p:cxnSp>
          <p:nvCxnSpPr>
            <p:cNvPr id="184" name="直線コネクタ 183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6" name="カギ線コネクタ 205"/>
          <p:cNvCxnSpPr>
            <a:stCxn id="124" idx="0"/>
          </p:cNvCxnSpPr>
          <p:nvPr/>
        </p:nvCxnSpPr>
        <p:spPr>
          <a:xfrm rot="5400000" flipH="1" flipV="1">
            <a:off x="8346534" y="624280"/>
            <a:ext cx="396572" cy="523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カギ線コネクタ 207"/>
          <p:cNvCxnSpPr>
            <a:stCxn id="182" idx="0"/>
          </p:cNvCxnSpPr>
          <p:nvPr/>
        </p:nvCxnSpPr>
        <p:spPr>
          <a:xfrm rot="5400000" flipH="1" flipV="1">
            <a:off x="4985204" y="623733"/>
            <a:ext cx="393288" cy="523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/>
              <p:cNvSpPr txBox="1"/>
              <p:nvPr/>
            </p:nvSpPr>
            <p:spPr>
              <a:xfrm>
                <a:off x="5478091" y="526651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2" name="テキスト ボックス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091" y="526651"/>
                <a:ext cx="306109" cy="276999"/>
              </a:xfrm>
              <a:prstGeom prst="rect">
                <a:avLst/>
              </a:prstGeom>
              <a:blipFill>
                <a:blip r:embed="rId14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テキスト ボックス 212"/>
              <p:cNvSpPr txBox="1"/>
              <p:nvPr/>
            </p:nvSpPr>
            <p:spPr>
              <a:xfrm>
                <a:off x="8849660" y="526651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3" name="テキスト ボックス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60" y="526651"/>
                <a:ext cx="306109" cy="276999"/>
              </a:xfrm>
              <a:prstGeom prst="rect">
                <a:avLst/>
              </a:prstGeom>
              <a:blipFill>
                <a:blip r:embed="rId15"/>
                <a:stretch>
                  <a:fillRect l="-10000" r="-4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正方形/長方形 148"/>
              <p:cNvSpPr/>
              <p:nvPr/>
            </p:nvSpPr>
            <p:spPr>
              <a:xfrm>
                <a:off x="1775099" y="1082201"/>
                <a:ext cx="1047300" cy="316072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099" y="1082201"/>
                <a:ext cx="1047300" cy="3160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グループ化 127"/>
          <p:cNvGrpSpPr/>
          <p:nvPr/>
        </p:nvGrpSpPr>
        <p:grpSpPr>
          <a:xfrm>
            <a:off x="6093877" y="1086442"/>
            <a:ext cx="965737" cy="315600"/>
            <a:chOff x="6188364" y="1339273"/>
            <a:chExt cx="1413163" cy="461818"/>
          </a:xfrm>
        </p:grpSpPr>
        <p:cxnSp>
          <p:nvCxnSpPr>
            <p:cNvPr id="129" name="直線コネクタ 128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" name="直線コネクタ 149"/>
          <p:cNvCxnSpPr/>
          <p:nvPr/>
        </p:nvCxnSpPr>
        <p:spPr>
          <a:xfrm>
            <a:off x="7059615" y="1244242"/>
            <a:ext cx="279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グループ化 150"/>
          <p:cNvGrpSpPr/>
          <p:nvPr/>
        </p:nvGrpSpPr>
        <p:grpSpPr>
          <a:xfrm>
            <a:off x="6188557" y="1808279"/>
            <a:ext cx="777856" cy="325463"/>
            <a:chOff x="4281488" y="3876675"/>
            <a:chExt cx="1138237" cy="476250"/>
          </a:xfrm>
        </p:grpSpPr>
        <p:cxnSp>
          <p:nvCxnSpPr>
            <p:cNvPr id="160" name="直線コネクタ 159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コネクタ 167"/>
          <p:cNvCxnSpPr/>
          <p:nvPr/>
        </p:nvCxnSpPr>
        <p:spPr>
          <a:xfrm>
            <a:off x="6966413" y="1967756"/>
            <a:ext cx="373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5835084" y="1244242"/>
            <a:ext cx="258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5835084" y="1244242"/>
            <a:ext cx="0" cy="72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H="1">
            <a:off x="5835084" y="1967756"/>
            <a:ext cx="353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 flipV="1">
            <a:off x="5245701" y="1603237"/>
            <a:ext cx="589383" cy="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7339512" y="1244242"/>
            <a:ext cx="0" cy="721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>
            <a:off x="7339512" y="1610092"/>
            <a:ext cx="648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テキスト ボックス 175"/>
              <p:cNvSpPr txBox="1"/>
              <p:nvPr/>
            </p:nvSpPr>
            <p:spPr>
              <a:xfrm>
                <a:off x="6412505" y="744076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6" name="テキスト ボックス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505" y="744076"/>
                <a:ext cx="299697" cy="276999"/>
              </a:xfrm>
              <a:prstGeom prst="rect">
                <a:avLst/>
              </a:prstGeom>
              <a:blipFill>
                <a:blip r:embed="rId17"/>
                <a:stretch>
                  <a:fillRect l="-18367" r="-408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テキスト ボックス 190"/>
              <p:cNvSpPr txBox="1"/>
              <p:nvPr/>
            </p:nvSpPr>
            <p:spPr>
              <a:xfrm>
                <a:off x="6428434" y="2211592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1" name="テキスト ボックス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434" y="2211592"/>
                <a:ext cx="273216" cy="276999"/>
              </a:xfrm>
              <a:prstGeom prst="rect">
                <a:avLst/>
              </a:prstGeom>
              <a:blipFill>
                <a:blip r:embed="rId18"/>
                <a:stretch>
                  <a:fillRect l="-9091" r="-681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/>
              <p:cNvSpPr/>
              <p:nvPr/>
            </p:nvSpPr>
            <p:spPr>
              <a:xfrm>
                <a:off x="7759345" y="1084391"/>
                <a:ext cx="1047300" cy="1047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345" y="1084391"/>
                <a:ext cx="1047300" cy="10473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正方形/長方形 181"/>
              <p:cNvSpPr/>
              <p:nvPr/>
            </p:nvSpPr>
            <p:spPr>
              <a:xfrm>
                <a:off x="4396373" y="1082202"/>
                <a:ext cx="1047300" cy="1047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2" name="正方形/長方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373" y="1082202"/>
                <a:ext cx="1047300" cy="10473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正方形/長方形 201"/>
              <p:cNvSpPr/>
              <p:nvPr/>
            </p:nvSpPr>
            <p:spPr>
              <a:xfrm>
                <a:off x="8087120" y="3195631"/>
                <a:ext cx="1047300" cy="1047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2" name="正方形/長方形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120" y="3195631"/>
                <a:ext cx="1047300" cy="10473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正方形/長方形 202"/>
              <p:cNvSpPr/>
              <p:nvPr/>
            </p:nvSpPr>
            <p:spPr>
              <a:xfrm>
                <a:off x="5017581" y="5020786"/>
                <a:ext cx="1047300" cy="10473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3" name="正方形/長方形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581" y="5020786"/>
                <a:ext cx="1047300" cy="10473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グループ化 203"/>
          <p:cNvGrpSpPr/>
          <p:nvPr/>
        </p:nvGrpSpPr>
        <p:grpSpPr>
          <a:xfrm rot="16200000">
            <a:off x="5152499" y="4469126"/>
            <a:ext cx="777856" cy="325463"/>
            <a:chOff x="4281488" y="3876675"/>
            <a:chExt cx="1138237" cy="476250"/>
          </a:xfrm>
        </p:grpSpPr>
        <p:cxnSp>
          <p:nvCxnSpPr>
            <p:cNvPr id="205" name="直線コネクタ 20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カギ線コネクタ 39"/>
          <p:cNvCxnSpPr>
            <a:stCxn id="202" idx="2"/>
          </p:cNvCxnSpPr>
          <p:nvPr/>
        </p:nvCxnSpPr>
        <p:spPr>
          <a:xfrm rot="16200000" flipH="1">
            <a:off x="8661231" y="4192470"/>
            <a:ext cx="422729" cy="523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45" idx="0"/>
          </p:cNvCxnSpPr>
          <p:nvPr/>
        </p:nvCxnSpPr>
        <p:spPr>
          <a:xfrm rot="5400000" flipH="1" flipV="1">
            <a:off x="5608949" y="2710703"/>
            <a:ext cx="417211" cy="552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203" idx="3"/>
          </p:cNvCxnSpPr>
          <p:nvPr/>
        </p:nvCxnSpPr>
        <p:spPr>
          <a:xfrm>
            <a:off x="6064881" y="5544436"/>
            <a:ext cx="465412" cy="523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テキスト ボックス 214"/>
              <p:cNvSpPr txBox="1"/>
              <p:nvPr/>
            </p:nvSpPr>
            <p:spPr>
              <a:xfrm>
                <a:off x="9235618" y="4516318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5" name="テキスト ボックス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618" y="4516318"/>
                <a:ext cx="306109" cy="276999"/>
              </a:xfrm>
              <a:prstGeom prst="rect">
                <a:avLst/>
              </a:prstGeom>
              <a:blipFill>
                <a:blip r:embed="rId23"/>
                <a:stretch>
                  <a:fillRect l="-10000" r="-60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テキスト ボックス 215"/>
              <p:cNvSpPr txBox="1"/>
              <p:nvPr/>
            </p:nvSpPr>
            <p:spPr>
              <a:xfrm>
                <a:off x="6493263" y="6073709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6" name="テキスト ボックス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3" y="6073709"/>
                <a:ext cx="306109" cy="276999"/>
              </a:xfrm>
              <a:prstGeom prst="rect">
                <a:avLst/>
              </a:prstGeom>
              <a:blipFill>
                <a:blip r:embed="rId24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テキスト ボックス 216"/>
              <p:cNvSpPr txBox="1"/>
              <p:nvPr/>
            </p:nvSpPr>
            <p:spPr>
              <a:xfrm>
                <a:off x="5839624" y="4549638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7" name="テキスト ボックス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24" y="4549638"/>
                <a:ext cx="273216" cy="276999"/>
              </a:xfrm>
              <a:prstGeom prst="rect">
                <a:avLst/>
              </a:prstGeom>
              <a:blipFill>
                <a:blip r:embed="rId25"/>
                <a:stretch>
                  <a:fillRect l="-8889" r="-444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コネクタ 79"/>
          <p:cNvCxnSpPr/>
          <p:nvPr/>
        </p:nvCxnSpPr>
        <p:spPr>
          <a:xfrm flipH="1">
            <a:off x="4532511" y="5020786"/>
            <a:ext cx="3875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V="1">
            <a:off x="4688764" y="4516318"/>
            <a:ext cx="0" cy="50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テキスト ボックス 218"/>
              <p:cNvSpPr txBox="1"/>
              <p:nvPr/>
            </p:nvSpPr>
            <p:spPr>
              <a:xfrm>
                <a:off x="4572421" y="4225727"/>
                <a:ext cx="3061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9" name="テキスト ボックス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21" y="4225727"/>
                <a:ext cx="306109" cy="276999"/>
              </a:xfrm>
              <a:prstGeom prst="rect">
                <a:avLst/>
              </a:prstGeom>
              <a:blipFill>
                <a:blip r:embed="rId26"/>
                <a:stretch>
                  <a:fillRect l="-8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</Words>
  <Application>Microsoft Office PowerPoint</Application>
  <PresentationFormat>ワイド画面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竹渕 瑛一</cp:lastModifiedBy>
  <cp:revision>14</cp:revision>
  <dcterms:created xsi:type="dcterms:W3CDTF">2019-10-08T07:13:06Z</dcterms:created>
  <dcterms:modified xsi:type="dcterms:W3CDTF">2019-10-10T05:48:43Z</dcterms:modified>
</cp:coreProperties>
</file>