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5rViw8/EypJ5iPUGP9CZY0bdp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8912679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bf8912679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8dd9c9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bf8dd9c9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8dd9c9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bf8dd9c9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891267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f891267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8dd9c9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bf8dd9c9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f8dd9c9e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f8dd9c9e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f891267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f891267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891267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891267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891267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bf891267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8912679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bf8912679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55fd28e6_0_6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c055fd28e6_0_6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c055fd28e6_0_6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c055fd28e6_0_6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c055fd28e6_0_687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c055fd28e6_0_68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c055fd28e6_0_68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55fd28e6_0_75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55fd28e6_0_7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c055fd28e6_0_7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c055fd28e6_0_7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c055fd28e6_0_7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c055fd28e6_0_7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055fd28e6_0_7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c055fd28e6_0_7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c055fd28e6_0_7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c055fd28e6_0_7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c055fd28e6_0_70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c055fd28e6_0_70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c055fd28e6_0_70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055fd28e6_0_70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c055fd28e6_0_70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c055fd28e6_0_7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c055fd28e6_0_7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c055fd28e6_0_70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c055fd28e6_0_709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c055fd28e6_0_709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c055fd28e6_0_70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055fd28e6_0_7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c055fd28e6_0_71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c055fd28e6_0_7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c055fd28e6_0_7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c055fd28e6_0_7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c055fd28e6_0_7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055fd28e6_0_72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c055fd28e6_0_72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c055fd28e6_0_7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c055fd28e6_0_7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c055fd28e6_0_725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c055fd28e6_0_725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c055fd28e6_0_7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c055fd28e6_0_73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c055fd28e6_0_7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c055fd28e6_0_7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c055fd28e6_0_733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c055fd28e6_0_73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55fd28e6_0_7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c055fd28e6_0_73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c055fd28e6_0_7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c055fd28e6_0_7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c055fd28e6_0_73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c055fd28e6_0_73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c055fd28e6_0_73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c055fd28e6_0_73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55fd28e6_0_748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c055fd28e6_0_74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c055fd28e6_0_75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c055fd28e6_0_7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c055fd28e6_0_7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c055fd28e6_0_75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c055fd28e6_0_75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c055fd28e6_0_75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55fd28e6_0_6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c055fd28e6_0_6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c055fd28e6_0_68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hpmyadmin.net/en/late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st.org/packages/google/apicli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ackagist.org/packages/kunalvarma05/dropbox-php-sdk" TargetMode="External"/><Relationship Id="rId4" Type="http://schemas.openxmlformats.org/officeDocument/2006/relationships/hyperlink" Target="https://packagist.org/packages/krizalys/onedrive-php-sd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0xmFBxXPtOROnOqenXgZKCkG5xcQF3pJ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drive/api/v3/about-sd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oauth.net/2/" TargetMode="External"/><Relationship Id="rId5" Type="http://schemas.openxmlformats.org/officeDocument/2006/relationships/hyperlink" Target="https://www.dropbox.com/developers/reference/getting-started" TargetMode="External"/><Relationship Id="rId4" Type="http://schemas.openxmlformats.org/officeDocument/2006/relationships/hyperlink" Target="https://docs.microsoft.com/en-us/onedrive/developer/rest-api/getting-started/?view=odsp-graph-onl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864050" y="2151146"/>
            <a:ext cx="1025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EZ-Drive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970662" y="359898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Members: Grant Galinger, Josh Phillips, Kyle Spraggins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Advisor: Professor Annexstein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89126795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Specifications </a:t>
            </a:r>
            <a:endParaRPr/>
          </a:p>
        </p:txBody>
      </p:sp>
      <p:sp>
        <p:nvSpPr>
          <p:cNvPr id="154" name="Google Shape;154;gbf89126795_0_37"/>
          <p:cNvSpPr txBox="1">
            <a:spLocks noGrp="1"/>
          </p:cNvSpPr>
          <p:nvPr>
            <p:ph type="body" idx="1"/>
          </p:nvPr>
        </p:nvSpPr>
        <p:spPr>
          <a:xfrm>
            <a:off x="838200" y="1582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System Overview: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After files have been successfully uploaded, a </a:t>
            </a:r>
            <a:r>
              <a:rPr lang="en-US" b="1" dirty="0"/>
              <a:t>Results</a:t>
            </a:r>
            <a:r>
              <a:rPr lang="en-US" dirty="0"/>
              <a:t> page will be displayed showing a list of the files, as well as links to each of the cloud services.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743200" lvl="0" indent="4572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“Results page is in progress, no image atm”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38200" y="145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EZ-Drive</a:t>
            </a:r>
            <a:r>
              <a:rPr lang="en-US" dirty="0"/>
              <a:t> is built primarily on </a:t>
            </a:r>
            <a:r>
              <a:rPr lang="en-US" b="1" dirty="0"/>
              <a:t>PHP</a:t>
            </a:r>
            <a:r>
              <a:rPr lang="en-US" dirty="0"/>
              <a:t> and </a:t>
            </a:r>
            <a:r>
              <a:rPr lang="en-US" b="1" dirty="0"/>
              <a:t>JavaScript</a:t>
            </a:r>
            <a:r>
              <a:rPr lang="en-US" dirty="0"/>
              <a:t> technologies. Our application is powered through a PHP database known as phpMyAdmin, and the design is created through </a:t>
            </a:r>
            <a:r>
              <a:rPr lang="en-US" b="1" dirty="0"/>
              <a:t>HTML</a:t>
            </a:r>
            <a:r>
              <a:rPr lang="en-US" dirty="0"/>
              <a:t>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Cloud Service APIs are implemented through a technology called </a:t>
            </a:r>
            <a:r>
              <a:rPr lang="en-US" b="1" dirty="0"/>
              <a:t>Composer</a:t>
            </a:r>
            <a:r>
              <a:rPr lang="en-US" dirty="0"/>
              <a:t>. This allows our project to import pre-existing libraries built for utilizing these APIs.  </a:t>
            </a:r>
            <a:endParaRPr dirty="0"/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349" y="4027650"/>
            <a:ext cx="2825850" cy="1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50" y="3556750"/>
            <a:ext cx="2010450" cy="2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8dd9c9e6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68" name="Google Shape;168;gbf8dd9c9e6_0_5"/>
          <p:cNvSpPr txBox="1">
            <a:spLocks noGrp="1"/>
          </p:cNvSpPr>
          <p:nvPr>
            <p:ph type="body" idx="1"/>
          </p:nvPr>
        </p:nvSpPr>
        <p:spPr>
          <a:xfrm>
            <a:off x="838200" y="145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is a server-side scripting language that is used to develop static/dynamic websites or web applications. 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Our application uses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for: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Cloud Service API integration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Creating and displaying user account information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Creating user sessions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Uploading user files (in combination with Dropzone.js)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Transferring data to and from our database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f8dd9c9e6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74" name="Google Shape;174;gbf8dd9c9e6_0_13"/>
          <p:cNvSpPr txBox="1">
            <a:spLocks noGrp="1"/>
          </p:cNvSpPr>
          <p:nvPr>
            <p:ph type="body" idx="1"/>
          </p:nvPr>
        </p:nvSpPr>
        <p:spPr>
          <a:xfrm>
            <a:off x="838200" y="145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Our application is powered through the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database known as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phpMyAdmin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. Here, all our user data is stored, as well as the authorization data for each of the cloud services our users are connected to. 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Documentation: </a:t>
            </a:r>
            <a:r>
              <a:rPr lang="en-US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Welcome to phpMyAdmin's documentation! — phpMyAdmin 5.2.0-dev documentation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75" name="Google Shape;175;gbf8dd9c9e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125" y="3156025"/>
            <a:ext cx="4483749" cy="2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f89126795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81" name="Google Shape;181;gbf89126795_0_45"/>
          <p:cNvSpPr txBox="1">
            <a:spLocks noGrp="1"/>
          </p:cNvSpPr>
          <p:nvPr>
            <p:ph type="body" idx="1"/>
          </p:nvPr>
        </p:nvSpPr>
        <p:spPr>
          <a:xfrm>
            <a:off x="838200" y="1421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Composer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is a tool for dependency management in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PHP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. It allows you to declare the libraries your project depends on and it will manage (install/update) them for you.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These are the libraries our application uses: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Google Drive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google/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apiclient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OneDrive - 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krizalys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/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onedrive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-php-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sdk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Dropbox -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kunalvarma05/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dropbox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-php-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sdk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f8dd9c9e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87" name="Google Shape;187;gbf8dd9c9e6_0_19"/>
          <p:cNvSpPr txBox="1">
            <a:spLocks noGrp="1"/>
          </p:cNvSpPr>
          <p:nvPr>
            <p:ph type="body" idx="1"/>
          </p:nvPr>
        </p:nvSpPr>
        <p:spPr>
          <a:xfrm>
            <a:off x="838200" y="1421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Our application is designed through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HTML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</a:rPr>
              <a:t>CSS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. We decided to go with a sleek and minimalistic approach to our design. We feel that this adds to the overall clean and simple aesthetic we are trying to achieve. 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Follow the link here to view a gallery of photos so far of our application: </a:t>
            </a:r>
            <a:r>
              <a:rPr lang="en-US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EZ-Drive Image Portfolio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71600" lvl="0" indent="4572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806E8C2C-B13E-40B4-8FC9-115898F7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9" y="3429000"/>
            <a:ext cx="1352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way to draw images using only CSS3/HTML5 - case in point : HTML 5  logo ? - Stack Overflow">
            <a:extLst>
              <a:ext uri="{FF2B5EF4-FFF2-40B4-BE49-F238E27FC236}">
                <a16:creationId xmlns:a16="http://schemas.microsoft.com/office/drawing/2014/main" id="{7F7D41DA-5C16-4059-A262-E4247FDAC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r="9883"/>
          <a:stretch/>
        </p:blipFill>
        <p:spPr bwMode="auto">
          <a:xfrm>
            <a:off x="7068065" y="3429000"/>
            <a:ext cx="147457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body" idx="1"/>
          </p:nvPr>
        </p:nvSpPr>
        <p:spPr>
          <a:xfrm>
            <a:off x="838200" y="1430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a list of our original milestones for this project. Our vision for this application has changed slightly overtime, so some of the milestones will be altered in the future.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38" y="2277320"/>
            <a:ext cx="6798524" cy="35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f8dd9c9e6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0" name="Google Shape;200;gbf8dd9c9e6_0_24"/>
          <p:cNvSpPr txBox="1">
            <a:spLocks noGrp="1"/>
          </p:cNvSpPr>
          <p:nvPr>
            <p:ph type="body" idx="1"/>
          </p:nvPr>
        </p:nvSpPr>
        <p:spPr>
          <a:xfrm>
            <a:off x="838200" y="1430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So far, we have achieved several major milestones progressing our project forward: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based login system and account creation (Jan 10th)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Connecting/utilizing </a:t>
            </a:r>
            <a:r>
              <a:rPr lang="en-US" b="1" dirty="0"/>
              <a:t>phpMyAdmin</a:t>
            </a:r>
            <a:r>
              <a:rPr lang="en-US" dirty="0"/>
              <a:t> database (Jan 10th)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Google Drive </a:t>
            </a:r>
            <a:r>
              <a:rPr lang="en-US" dirty="0"/>
              <a:t>API implementation (Jan 25th)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Dropzone.js </a:t>
            </a:r>
            <a:r>
              <a:rPr lang="en-US" dirty="0"/>
              <a:t>file uploading system (Jan 31st)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Dropbox</a:t>
            </a:r>
            <a:r>
              <a:rPr lang="en-US" dirty="0"/>
              <a:t> API implementation (Feb 10th)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Created and designed most of the pages and interfaces (Feb 18th)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838200" y="1440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So far, there have been several challenges in getting the application to its current state.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Configuring and setting up each of the Cloud Service APIs was challenging at times and certainly a learning experience.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Each of them have similarities in how they function, so once we got the first one working, which was </a:t>
            </a:r>
            <a:r>
              <a:rPr lang="en-US" b="1" dirty="0"/>
              <a:t>Google Drive</a:t>
            </a:r>
            <a:r>
              <a:rPr lang="en-US" dirty="0"/>
              <a:t>, the next two were not as time-consuming.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Another challenge we are currently facing is getting </a:t>
            </a:r>
            <a:r>
              <a:rPr lang="en-US" b="1" dirty="0"/>
              <a:t>Composer</a:t>
            </a:r>
            <a:r>
              <a:rPr lang="en-US" dirty="0"/>
              <a:t> to work properly with all three of our required libraries.	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Initially, when building the foundation for one of the Cloud Service APIs, we do so in a separate project to minimize potential errors. Then, once we get it to work, we migrate our testing into our main project.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When updating our </a:t>
            </a:r>
            <a:r>
              <a:rPr lang="en-US" b="1" dirty="0"/>
              <a:t>Composer</a:t>
            </a:r>
            <a:r>
              <a:rPr lang="en-US" dirty="0"/>
              <a:t> install in our main project, we are sometimes getting errors. This is something we are currently debugging.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One challenge we will soon face is migrating our application to a hosted </a:t>
            </a:r>
            <a:r>
              <a:rPr lang="en-US" dirty="0" err="1"/>
              <a:t>url</a:t>
            </a:r>
            <a:r>
              <a:rPr lang="en-US" dirty="0"/>
              <a:t>.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This will be one of the last major hurdles for our project so that it can be viewed and accessed by the public.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Background &amp; Goals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451425"/>
            <a:ext cx="10515600" cy="5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EZ-Drive</a:t>
            </a:r>
            <a:r>
              <a:rPr lang="en-US" dirty="0"/>
              <a:t> is a web application geared towards easily backing up user files using multiple cloud service APIs.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Google Drive                 OneDrive                       Dropbox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945" y="3097875"/>
            <a:ext cx="1345825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438" y="2895575"/>
            <a:ext cx="1611100" cy="1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1538" y="3038336"/>
            <a:ext cx="1989106" cy="132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89126795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&amp; Goals</a:t>
            </a:r>
            <a:endParaRPr/>
          </a:p>
        </p:txBody>
      </p:sp>
      <p:sp>
        <p:nvSpPr>
          <p:cNvPr id="108" name="Google Shape;108;gbf89126795_0_5"/>
          <p:cNvSpPr txBox="1">
            <a:spLocks noGrp="1"/>
          </p:cNvSpPr>
          <p:nvPr>
            <p:ph type="body" idx="1"/>
          </p:nvPr>
        </p:nvSpPr>
        <p:spPr>
          <a:xfrm>
            <a:off x="838200" y="1460500"/>
            <a:ext cx="10515600" cy="47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hope to achieve the following by the end of this project: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 an easy solution for backing up user files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Combine multiple APIs into one web application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well designed, easy-to-use, and aesthetically pleasing interfaces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Intellectual Merits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838200" y="1369776"/>
            <a:ext cx="105156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Cloud Service APIs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 dirty="0"/>
              <a:t>Google Drive, OneDrive, Dropbox</a:t>
            </a:r>
            <a:endParaRPr b="1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The services allow us to connect user accounts to our application through </a:t>
            </a:r>
            <a:r>
              <a:rPr lang="en-US" b="1" dirty="0"/>
              <a:t>OAuth 2.0</a:t>
            </a:r>
            <a:r>
              <a:rPr lang="en-US" dirty="0"/>
              <a:t>.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Google Drive API: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Introduction to Google Drive API 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bookmark_border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OneDrive API: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Get started using OneDrive API - OneDrive dev center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Dropbox API: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Getting Started - Developers</a:t>
            </a:r>
            <a:endParaRPr dirty="0"/>
          </a:p>
          <a:p>
            <a:pPr marL="13716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OAuth 2.0 Authorization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This industry standard protocol allows our application to gain access to user resources from their cloud service provider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Learn more about OAuth 2.0</a:t>
            </a: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Dropzone.js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 dirty="0" err="1"/>
              <a:t>Dropzone</a:t>
            </a:r>
            <a:r>
              <a:rPr lang="en-US" dirty="0"/>
              <a:t> is an open-source library that provides drag’n’drop file uploads with image previews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89126795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Intellectual Merits</a:t>
            </a:r>
            <a:endParaRPr/>
          </a:p>
        </p:txBody>
      </p:sp>
      <p:sp>
        <p:nvSpPr>
          <p:cNvPr id="120" name="Google Shape;120;gbf89126795_0_10"/>
          <p:cNvSpPr txBox="1">
            <a:spLocks noGrp="1"/>
          </p:cNvSpPr>
          <p:nvPr>
            <p:ph type="body" idx="1"/>
          </p:nvPr>
        </p:nvSpPr>
        <p:spPr>
          <a:xfrm>
            <a:off x="838200" y="1469575"/>
            <a:ext cx="10515600" cy="470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OAuth 2.0 Authorization flowchart: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gbf8912679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524" y="2017725"/>
            <a:ext cx="5921999" cy="4005700"/>
          </a:xfrm>
          <a:prstGeom prst="rect">
            <a:avLst/>
          </a:prstGeom>
          <a:noFill/>
          <a:ln>
            <a:noFill/>
          </a:ln>
          <a:effectLst>
            <a:outerShdw blurRad="57150" dist="95250" dir="33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Broader Impacts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Our application provides ease of use to the user allowing them to backup their important files seamlessly between the three most prominent cloud services.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not only saves the user time, but also provides peace of mind knowing that their files have been backed up through multiple sources.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Specifications 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838200" y="1535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System Overview: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EZ-Drive</a:t>
            </a:r>
            <a:r>
              <a:rPr lang="en-US" dirty="0"/>
              <a:t> is built upon a user-based login system. When accessing our application, users will be prompted to log in or create an account. Once a user is signed in, they can begin connecting their cloud service accounts.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Here is a basic design diagram: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873" y="3456550"/>
            <a:ext cx="8704250" cy="12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8912679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Specifications </a:t>
            </a:r>
            <a:endParaRPr/>
          </a:p>
        </p:txBody>
      </p:sp>
      <p:sp>
        <p:nvSpPr>
          <p:cNvPr id="140" name="Google Shape;140;gbf89126795_0_23"/>
          <p:cNvSpPr txBox="1">
            <a:spLocks noGrp="1"/>
          </p:cNvSpPr>
          <p:nvPr>
            <p:ph type="body" idx="1"/>
          </p:nvPr>
        </p:nvSpPr>
        <p:spPr>
          <a:xfrm>
            <a:off x="838200" y="1562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System Overview: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At the </a:t>
            </a:r>
            <a:r>
              <a:rPr lang="en-US" b="1" dirty="0"/>
              <a:t>Home </a:t>
            </a:r>
            <a:r>
              <a:rPr lang="en-US" dirty="0"/>
              <a:t>screen, users are presented with an overview of their account status and can connect to their cloud service accounts. </a:t>
            </a:r>
            <a:endParaRPr dirty="0"/>
          </a:p>
        </p:txBody>
      </p:sp>
      <p:pic>
        <p:nvPicPr>
          <p:cNvPr id="141" name="Google Shape;141;gbf8912679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98" y="2866450"/>
            <a:ext cx="6056400" cy="3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89126795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Specifications </a:t>
            </a:r>
            <a:endParaRPr/>
          </a:p>
        </p:txBody>
      </p:sp>
      <p:sp>
        <p:nvSpPr>
          <p:cNvPr id="147" name="Google Shape;147;gbf89126795_0_29"/>
          <p:cNvSpPr txBox="1">
            <a:spLocks noGrp="1"/>
          </p:cNvSpPr>
          <p:nvPr>
            <p:ph type="body" idx="1"/>
          </p:nvPr>
        </p:nvSpPr>
        <p:spPr>
          <a:xfrm>
            <a:off x="838200" y="1562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System Overview: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Once the users desired cloud service accounts have been authorized and connected, they can proceed to the </a:t>
            </a:r>
            <a:r>
              <a:rPr lang="en-US" b="1" dirty="0"/>
              <a:t>Uploads</a:t>
            </a:r>
            <a:r>
              <a:rPr lang="en-US" dirty="0"/>
              <a:t> page. Here, they can either select or drag’n’drop their files to be uploaded.</a:t>
            </a:r>
            <a:endParaRPr dirty="0"/>
          </a:p>
        </p:txBody>
      </p:sp>
      <p:pic>
        <p:nvPicPr>
          <p:cNvPr id="148" name="Google Shape;148;gbf8912679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675" y="3023250"/>
            <a:ext cx="6136651" cy="2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1007</Words>
  <Application>Microsoft Office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Raleway</vt:lpstr>
      <vt:lpstr>Calibri</vt:lpstr>
      <vt:lpstr>Lato</vt:lpstr>
      <vt:lpstr>Streamline</vt:lpstr>
      <vt:lpstr>EZ-Drive</vt:lpstr>
      <vt:lpstr>Background &amp; Goals</vt:lpstr>
      <vt:lpstr>Background &amp; Goals</vt:lpstr>
      <vt:lpstr>Intellectual Merits</vt:lpstr>
      <vt:lpstr>Intellectual Merits</vt:lpstr>
      <vt:lpstr>Broader Impacts</vt:lpstr>
      <vt:lpstr>Design Specifications </vt:lpstr>
      <vt:lpstr>Design Specifications </vt:lpstr>
      <vt:lpstr>Design Specifications </vt:lpstr>
      <vt:lpstr>Design Specifications </vt:lpstr>
      <vt:lpstr>Technologies</vt:lpstr>
      <vt:lpstr>Technologies</vt:lpstr>
      <vt:lpstr>Technologies</vt:lpstr>
      <vt:lpstr>Technologies</vt:lpstr>
      <vt:lpstr>Technologies</vt:lpstr>
      <vt:lpstr>Milestones</vt:lpstr>
      <vt:lpstr>Results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EZ-Drive</dc:title>
  <dc:creator>Galinger, Grant (galinggr)</dc:creator>
  <cp:lastModifiedBy>Kyle Spraggins</cp:lastModifiedBy>
  <cp:revision>5</cp:revision>
  <dcterms:created xsi:type="dcterms:W3CDTF">2021-02-22T17:27:47Z</dcterms:created>
  <dcterms:modified xsi:type="dcterms:W3CDTF">2021-03-16T23:07:05Z</dcterms:modified>
</cp:coreProperties>
</file>