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0"/>
  </p:notesMasterIdLst>
  <p:sldIdLst>
    <p:sldId id="274" r:id="rId3"/>
    <p:sldId id="270" r:id="rId4"/>
    <p:sldId id="273" r:id="rId5"/>
    <p:sldId id="271" r:id="rId6"/>
    <p:sldId id="284" r:id="rId7"/>
    <p:sldId id="290" r:id="rId8"/>
    <p:sldId id="283" r:id="rId9"/>
    <p:sldId id="294" r:id="rId10"/>
    <p:sldId id="278" r:id="rId11"/>
    <p:sldId id="288" r:id="rId12"/>
    <p:sldId id="289" r:id="rId13"/>
    <p:sldId id="279" r:id="rId14"/>
    <p:sldId id="285" r:id="rId15"/>
    <p:sldId id="280" r:id="rId16"/>
    <p:sldId id="291" r:id="rId17"/>
    <p:sldId id="292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1B109-A15F-4234-98C3-2968785D5609}" v="43" dt="2024-07-29T21:05:40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udel, Shiva" userId="567a4722-ad51-47df-9b42-2a6759940612" providerId="ADAL" clId="{EB7BFB1A-773B-46CC-A937-064CAFD90F93}"/>
    <pc:docChg chg="undo custSel addSld delSld modSld">
      <pc:chgData name="Poudel, Shiva" userId="567a4722-ad51-47df-9b42-2a6759940612" providerId="ADAL" clId="{EB7BFB1A-773B-46CC-A937-064CAFD90F93}" dt="2024-07-25T15:49:58.140" v="579" actId="404"/>
      <pc:docMkLst>
        <pc:docMk/>
      </pc:docMkLst>
      <pc:sldChg chg="addSp delSp modSp mod">
        <pc:chgData name="Poudel, Shiva" userId="567a4722-ad51-47df-9b42-2a6759940612" providerId="ADAL" clId="{EB7BFB1A-773B-46CC-A937-064CAFD90F93}" dt="2024-07-25T15:49:58.140" v="579" actId="404"/>
        <pc:sldMkLst>
          <pc:docMk/>
          <pc:sldMk cId="1493190146" sldId="271"/>
        </pc:sldMkLst>
        <pc:spChg chg="add mod">
          <ac:chgData name="Poudel, Shiva" userId="567a4722-ad51-47df-9b42-2a6759940612" providerId="ADAL" clId="{EB7BFB1A-773B-46CC-A937-064CAFD90F93}" dt="2024-07-25T15:48:44.578" v="574" actId="207"/>
          <ac:spMkLst>
            <pc:docMk/>
            <pc:sldMk cId="1493190146" sldId="271"/>
            <ac:spMk id="4" creationId="{B1B9E833-9323-DED7-6335-66DAD681930E}"/>
          </ac:spMkLst>
        </pc:spChg>
        <pc:spChg chg="mod">
          <ac:chgData name="Poudel, Shiva" userId="567a4722-ad51-47df-9b42-2a6759940612" providerId="ADAL" clId="{EB7BFB1A-773B-46CC-A937-064CAFD90F93}" dt="2024-07-25T15:49:58.140" v="579" actId="404"/>
          <ac:spMkLst>
            <pc:docMk/>
            <pc:sldMk cId="1493190146" sldId="271"/>
            <ac:spMk id="6" creationId="{AE9301C2-96F7-9230-A61C-7D690EB10354}"/>
          </ac:spMkLst>
        </pc:spChg>
        <pc:spChg chg="add del mod">
          <ac:chgData name="Poudel, Shiva" userId="567a4722-ad51-47df-9b42-2a6759940612" providerId="ADAL" clId="{EB7BFB1A-773B-46CC-A937-064CAFD90F93}" dt="2024-07-25T15:41:09.546" v="488" actId="478"/>
          <ac:spMkLst>
            <pc:docMk/>
            <pc:sldMk cId="1493190146" sldId="271"/>
            <ac:spMk id="7" creationId="{0BEE1335-9330-AA4C-33AA-43BA5BF13214}"/>
          </ac:spMkLst>
        </pc:spChg>
        <pc:spChg chg="add mod">
          <ac:chgData name="Poudel, Shiva" userId="567a4722-ad51-47df-9b42-2a6759940612" providerId="ADAL" clId="{EB7BFB1A-773B-46CC-A937-064CAFD90F93}" dt="2024-07-25T15:49:53.381" v="578" actId="207"/>
          <ac:spMkLst>
            <pc:docMk/>
            <pc:sldMk cId="1493190146" sldId="271"/>
            <ac:spMk id="8" creationId="{36DEF60B-B788-F516-7208-6CFF91A85B4C}"/>
          </ac:spMkLst>
        </pc:spChg>
      </pc:sldChg>
      <pc:sldChg chg="modSp mod">
        <pc:chgData name="Poudel, Shiva" userId="567a4722-ad51-47df-9b42-2a6759940612" providerId="ADAL" clId="{EB7BFB1A-773B-46CC-A937-064CAFD90F93}" dt="2024-07-25T15:46:46.553" v="565" actId="20577"/>
        <pc:sldMkLst>
          <pc:docMk/>
          <pc:sldMk cId="3824750436" sldId="274"/>
        </pc:sldMkLst>
        <pc:spChg chg="mod">
          <ac:chgData name="Poudel, Shiva" userId="567a4722-ad51-47df-9b42-2a6759940612" providerId="ADAL" clId="{EB7BFB1A-773B-46CC-A937-064CAFD90F93}" dt="2024-07-25T15:46:46.553" v="565" actId="20577"/>
          <ac:spMkLst>
            <pc:docMk/>
            <pc:sldMk cId="3824750436" sldId="274"/>
            <ac:spMk id="3" creationId="{FC84880B-D7A6-4FC8-C67D-48E7D56664E7}"/>
          </ac:spMkLst>
        </pc:spChg>
      </pc:sldChg>
      <pc:sldChg chg="addSp modSp mod">
        <pc:chgData name="Poudel, Shiva" userId="567a4722-ad51-47df-9b42-2a6759940612" providerId="ADAL" clId="{EB7BFB1A-773B-46CC-A937-064CAFD90F93}" dt="2024-07-25T15:08:04.350" v="174" actId="208"/>
        <pc:sldMkLst>
          <pc:docMk/>
          <pc:sldMk cId="2844747892" sldId="278"/>
        </pc:sldMkLst>
        <pc:spChg chg="add mod">
          <ac:chgData name="Poudel, Shiva" userId="567a4722-ad51-47df-9b42-2a6759940612" providerId="ADAL" clId="{EB7BFB1A-773B-46CC-A937-064CAFD90F93}" dt="2024-07-25T15:07:53.091" v="171" actId="1582"/>
          <ac:spMkLst>
            <pc:docMk/>
            <pc:sldMk cId="2844747892" sldId="278"/>
            <ac:spMk id="10" creationId="{214CB039-F419-5382-D135-2BDA8665D4D6}"/>
          </ac:spMkLst>
        </pc:spChg>
        <pc:picChg chg="add mod">
          <ac:chgData name="Poudel, Shiva" userId="567a4722-ad51-47df-9b42-2a6759940612" providerId="ADAL" clId="{EB7BFB1A-773B-46CC-A937-064CAFD90F93}" dt="2024-07-25T15:07:36.927" v="167" actId="1076"/>
          <ac:picMkLst>
            <pc:docMk/>
            <pc:sldMk cId="2844747892" sldId="278"/>
            <ac:picMk id="9" creationId="{A61C360A-DF4F-584D-0946-B2477FF721BE}"/>
          </ac:picMkLst>
        </pc:picChg>
        <pc:cxnChg chg="add mod">
          <ac:chgData name="Poudel, Shiva" userId="567a4722-ad51-47df-9b42-2a6759940612" providerId="ADAL" clId="{EB7BFB1A-773B-46CC-A937-064CAFD90F93}" dt="2024-07-25T15:08:04.350" v="174" actId="208"/>
          <ac:cxnSpMkLst>
            <pc:docMk/>
            <pc:sldMk cId="2844747892" sldId="278"/>
            <ac:cxnSpMk id="12" creationId="{5863B9EC-534F-DD12-5DDE-7AF26341D89F}"/>
          </ac:cxnSpMkLst>
        </pc:cxnChg>
      </pc:sldChg>
      <pc:sldChg chg="addSp delSp modSp mod">
        <pc:chgData name="Poudel, Shiva" userId="567a4722-ad51-47df-9b42-2a6759940612" providerId="ADAL" clId="{EB7BFB1A-773B-46CC-A937-064CAFD90F93}" dt="2024-07-25T15:17:04.793" v="466" actId="1076"/>
        <pc:sldMkLst>
          <pc:docMk/>
          <pc:sldMk cId="1890260263" sldId="279"/>
        </pc:sldMkLst>
        <pc:spChg chg="mod">
          <ac:chgData name="Poudel, Shiva" userId="567a4722-ad51-47df-9b42-2a6759940612" providerId="ADAL" clId="{EB7BFB1A-773B-46CC-A937-064CAFD90F93}" dt="2024-07-25T15:16:58.375" v="465" actId="20577"/>
          <ac:spMkLst>
            <pc:docMk/>
            <pc:sldMk cId="1890260263" sldId="279"/>
            <ac:spMk id="3" creationId="{A08224D9-8844-8E2B-3F62-B9A4F911E796}"/>
          </ac:spMkLst>
        </pc:spChg>
        <pc:grpChg chg="mod">
          <ac:chgData name="Poudel, Shiva" userId="567a4722-ad51-47df-9b42-2a6759940612" providerId="ADAL" clId="{EB7BFB1A-773B-46CC-A937-064CAFD90F93}" dt="2024-07-25T15:17:04.793" v="466" actId="1076"/>
          <ac:grpSpMkLst>
            <pc:docMk/>
            <pc:sldMk cId="1890260263" sldId="279"/>
            <ac:grpSpMk id="34" creationId="{AF98C574-37AA-362D-7591-430FBF926488}"/>
          </ac:grpSpMkLst>
        </pc:grpChg>
        <pc:picChg chg="add del mod">
          <ac:chgData name="Poudel, Shiva" userId="567a4722-ad51-47df-9b42-2a6759940612" providerId="ADAL" clId="{EB7BFB1A-773B-46CC-A937-064CAFD90F93}" dt="2024-07-25T15:11:34.622" v="232" actId="478"/>
          <ac:picMkLst>
            <pc:docMk/>
            <pc:sldMk cId="1890260263" sldId="279"/>
            <ac:picMk id="5" creationId="{F718F364-39E5-0EAD-12DD-0EF52AF18D9E}"/>
          </ac:picMkLst>
        </pc:picChg>
      </pc:sldChg>
      <pc:sldChg chg="addSp modSp mod">
        <pc:chgData name="Poudel, Shiva" userId="567a4722-ad51-47df-9b42-2a6759940612" providerId="ADAL" clId="{EB7BFB1A-773B-46CC-A937-064CAFD90F93}" dt="2024-07-25T15:10:28.654" v="226" actId="403"/>
        <pc:sldMkLst>
          <pc:docMk/>
          <pc:sldMk cId="262255853" sldId="280"/>
        </pc:sldMkLst>
        <pc:spChg chg="add mod">
          <ac:chgData name="Poudel, Shiva" userId="567a4722-ad51-47df-9b42-2a6759940612" providerId="ADAL" clId="{EB7BFB1A-773B-46CC-A937-064CAFD90F93}" dt="2024-07-25T15:10:28.654" v="226" actId="403"/>
          <ac:spMkLst>
            <pc:docMk/>
            <pc:sldMk cId="262255853" sldId="280"/>
            <ac:spMk id="4" creationId="{AAEB9944-650B-AC02-E250-CFD66CFD738B}"/>
          </ac:spMkLst>
        </pc:spChg>
      </pc:sldChg>
      <pc:sldChg chg="addSp modSp mod">
        <pc:chgData name="Poudel, Shiva" userId="567a4722-ad51-47df-9b42-2a6759940612" providerId="ADAL" clId="{EB7BFB1A-773B-46CC-A937-064CAFD90F93}" dt="2024-07-25T15:17:57.394" v="479" actId="113"/>
        <pc:sldMkLst>
          <pc:docMk/>
          <pc:sldMk cId="3741619139" sldId="283"/>
        </pc:sldMkLst>
        <pc:spChg chg="mod">
          <ac:chgData name="Poudel, Shiva" userId="567a4722-ad51-47df-9b42-2a6759940612" providerId="ADAL" clId="{EB7BFB1A-773B-46CC-A937-064CAFD90F93}" dt="2024-07-25T15:17:57.394" v="479" actId="113"/>
          <ac:spMkLst>
            <pc:docMk/>
            <pc:sldMk cId="3741619139" sldId="283"/>
            <ac:spMk id="3" creationId="{895C5BAC-5F16-A46F-496E-100E715CFCF1}"/>
          </ac:spMkLst>
        </pc:spChg>
        <pc:spChg chg="add mod">
          <ac:chgData name="Poudel, Shiva" userId="567a4722-ad51-47df-9b42-2a6759940612" providerId="ADAL" clId="{EB7BFB1A-773B-46CC-A937-064CAFD90F93}" dt="2024-07-25T15:17:26.349" v="467" actId="208"/>
          <ac:spMkLst>
            <pc:docMk/>
            <pc:sldMk cId="3741619139" sldId="283"/>
            <ac:spMk id="11" creationId="{9C782596-B8C9-9904-C0E6-E75799304586}"/>
          </ac:spMkLst>
        </pc:spChg>
        <pc:picChg chg="add mod">
          <ac:chgData name="Poudel, Shiva" userId="567a4722-ad51-47df-9b42-2a6759940612" providerId="ADAL" clId="{EB7BFB1A-773B-46CC-A937-064CAFD90F93}" dt="2024-07-25T15:05:28.279" v="150" actId="1076"/>
          <ac:picMkLst>
            <pc:docMk/>
            <pc:sldMk cId="3741619139" sldId="283"/>
            <ac:picMk id="6" creationId="{F9A9466D-550A-AA76-E3E7-92983B0C1E35}"/>
          </ac:picMkLst>
        </pc:picChg>
        <pc:picChg chg="add mod">
          <ac:chgData name="Poudel, Shiva" userId="567a4722-ad51-47df-9b42-2a6759940612" providerId="ADAL" clId="{EB7BFB1A-773B-46CC-A937-064CAFD90F93}" dt="2024-07-25T15:02:35.256" v="66" actId="14100"/>
          <ac:picMkLst>
            <pc:docMk/>
            <pc:sldMk cId="3741619139" sldId="283"/>
            <ac:picMk id="8" creationId="{37B04678-2261-C25A-1B64-94DE863EBD04}"/>
          </ac:picMkLst>
        </pc:picChg>
        <pc:picChg chg="add mod">
          <ac:chgData name="Poudel, Shiva" userId="567a4722-ad51-47df-9b42-2a6759940612" providerId="ADAL" clId="{EB7BFB1A-773B-46CC-A937-064CAFD90F93}" dt="2024-07-25T15:05:42.340" v="154" actId="14100"/>
          <ac:picMkLst>
            <pc:docMk/>
            <pc:sldMk cId="3741619139" sldId="283"/>
            <ac:picMk id="10" creationId="{54EB8CAF-87E3-5278-C44F-4AFE556FC545}"/>
          </ac:picMkLst>
        </pc:picChg>
      </pc:sldChg>
      <pc:sldChg chg="modSp mod">
        <pc:chgData name="Poudel, Shiva" userId="567a4722-ad51-47df-9b42-2a6759940612" providerId="ADAL" clId="{EB7BFB1A-773B-46CC-A937-064CAFD90F93}" dt="2024-07-25T14:59:57.728" v="57" actId="20577"/>
        <pc:sldMkLst>
          <pc:docMk/>
          <pc:sldMk cId="1483053752" sldId="288"/>
        </pc:sldMkLst>
        <pc:spChg chg="mod">
          <ac:chgData name="Poudel, Shiva" userId="567a4722-ad51-47df-9b42-2a6759940612" providerId="ADAL" clId="{EB7BFB1A-773B-46CC-A937-064CAFD90F93}" dt="2024-07-25T14:59:57.728" v="57" actId="20577"/>
          <ac:spMkLst>
            <pc:docMk/>
            <pc:sldMk cId="1483053752" sldId="288"/>
            <ac:spMk id="3" creationId="{B8343104-0D50-5A68-CD8E-B9A00B1550B2}"/>
          </ac:spMkLst>
        </pc:spChg>
      </pc:sldChg>
      <pc:sldChg chg="addSp delSp modSp mod">
        <pc:chgData name="Poudel, Shiva" userId="567a4722-ad51-47df-9b42-2a6759940612" providerId="ADAL" clId="{EB7BFB1A-773B-46CC-A937-064CAFD90F93}" dt="2024-07-25T15:15:11.262" v="316" actId="1076"/>
        <pc:sldMkLst>
          <pc:docMk/>
          <pc:sldMk cId="3330856329" sldId="289"/>
        </pc:sldMkLst>
        <pc:spChg chg="mod">
          <ac:chgData name="Poudel, Shiva" userId="567a4722-ad51-47df-9b42-2a6759940612" providerId="ADAL" clId="{EB7BFB1A-773B-46CC-A937-064CAFD90F93}" dt="2024-07-25T15:14:51.784" v="309" actId="14100"/>
          <ac:spMkLst>
            <pc:docMk/>
            <pc:sldMk cId="3330856329" sldId="289"/>
            <ac:spMk id="3" creationId="{A08224D9-8844-8E2B-3F62-B9A4F911E796}"/>
          </ac:spMkLst>
        </pc:spChg>
        <pc:spChg chg="mod">
          <ac:chgData name="Poudel, Shiva" userId="567a4722-ad51-47df-9b42-2a6759940612" providerId="ADAL" clId="{EB7BFB1A-773B-46CC-A937-064CAFD90F93}" dt="2024-07-25T15:12:02.267" v="238" actId="404"/>
          <ac:spMkLst>
            <pc:docMk/>
            <pc:sldMk cId="3330856329" sldId="289"/>
            <ac:spMk id="6" creationId="{5DD48A72-0F69-011D-44A2-9079ABC4E7DF}"/>
          </ac:spMkLst>
        </pc:spChg>
        <pc:spChg chg="add mod">
          <ac:chgData name="Poudel, Shiva" userId="567a4722-ad51-47df-9b42-2a6759940612" providerId="ADAL" clId="{EB7BFB1A-773B-46CC-A937-064CAFD90F93}" dt="2024-07-25T15:14:25.812" v="304" actId="164"/>
          <ac:spMkLst>
            <pc:docMk/>
            <pc:sldMk cId="3330856329" sldId="289"/>
            <ac:spMk id="8" creationId="{49D3AEB6-1260-0E8A-3FF4-8A0B57076F12}"/>
          </ac:spMkLst>
        </pc:spChg>
        <pc:spChg chg="add del mod">
          <ac:chgData name="Poudel, Shiva" userId="567a4722-ad51-47df-9b42-2a6759940612" providerId="ADAL" clId="{EB7BFB1A-773B-46CC-A937-064CAFD90F93}" dt="2024-07-25T15:13:55.181" v="298" actId="478"/>
          <ac:spMkLst>
            <pc:docMk/>
            <pc:sldMk cId="3330856329" sldId="289"/>
            <ac:spMk id="9" creationId="{4A9830B8-432E-886B-38B1-156E9EC67AB8}"/>
          </ac:spMkLst>
        </pc:spChg>
        <pc:spChg chg="add mod">
          <ac:chgData name="Poudel, Shiva" userId="567a4722-ad51-47df-9b42-2a6759940612" providerId="ADAL" clId="{EB7BFB1A-773B-46CC-A937-064CAFD90F93}" dt="2024-07-25T15:14:25.812" v="304" actId="164"/>
          <ac:spMkLst>
            <pc:docMk/>
            <pc:sldMk cId="3330856329" sldId="289"/>
            <ac:spMk id="10" creationId="{0A05A059-7B70-C9C9-F7C3-539D82D1803E}"/>
          </ac:spMkLst>
        </pc:spChg>
        <pc:spChg chg="mod">
          <ac:chgData name="Poudel, Shiva" userId="567a4722-ad51-47df-9b42-2a6759940612" providerId="ADAL" clId="{EB7BFB1A-773B-46CC-A937-064CAFD90F93}" dt="2024-07-25T15:12:30.702" v="247" actId="403"/>
          <ac:spMkLst>
            <pc:docMk/>
            <pc:sldMk cId="3330856329" sldId="289"/>
            <ac:spMk id="14" creationId="{F2CC5C89-9005-C246-9663-D1164E37B7DE}"/>
          </ac:spMkLst>
        </pc:spChg>
        <pc:spChg chg="mod">
          <ac:chgData name="Poudel, Shiva" userId="567a4722-ad51-47df-9b42-2a6759940612" providerId="ADAL" clId="{EB7BFB1A-773B-46CC-A937-064CAFD90F93}" dt="2024-07-25T15:12:37.627" v="249" actId="14100"/>
          <ac:spMkLst>
            <pc:docMk/>
            <pc:sldMk cId="3330856329" sldId="289"/>
            <ac:spMk id="15" creationId="{6118285F-C679-8A26-F3B0-0BA27916B445}"/>
          </ac:spMkLst>
        </pc:spChg>
        <pc:spChg chg="mod">
          <ac:chgData name="Poudel, Shiva" userId="567a4722-ad51-47df-9b42-2a6759940612" providerId="ADAL" clId="{EB7BFB1A-773B-46CC-A937-064CAFD90F93}" dt="2024-07-25T15:12:39.798" v="250" actId="14100"/>
          <ac:spMkLst>
            <pc:docMk/>
            <pc:sldMk cId="3330856329" sldId="289"/>
            <ac:spMk id="19" creationId="{0FED5882-9619-D9F4-E467-E98DB66E6C08}"/>
          </ac:spMkLst>
        </pc:spChg>
        <pc:grpChg chg="mod">
          <ac:chgData name="Poudel, Shiva" userId="567a4722-ad51-47df-9b42-2a6759940612" providerId="ADAL" clId="{EB7BFB1A-773B-46CC-A937-064CAFD90F93}" dt="2024-07-25T15:15:08.195" v="315" actId="14100"/>
          <ac:grpSpMkLst>
            <pc:docMk/>
            <pc:sldMk cId="3330856329" sldId="289"/>
            <ac:grpSpMk id="17" creationId="{5D594C13-94B9-DEA7-89B0-8D61C16BEBF5}"/>
          </ac:grpSpMkLst>
        </pc:grpChg>
        <pc:grpChg chg="mod">
          <ac:chgData name="Poudel, Shiva" userId="567a4722-ad51-47df-9b42-2a6759940612" providerId="ADAL" clId="{EB7BFB1A-773B-46CC-A937-064CAFD90F93}" dt="2024-07-25T15:15:11.262" v="316" actId="1076"/>
          <ac:grpSpMkLst>
            <pc:docMk/>
            <pc:sldMk cId="3330856329" sldId="289"/>
            <ac:grpSpMk id="21" creationId="{C5BBD81F-F241-56BD-49ED-EA62641CB443}"/>
          </ac:grpSpMkLst>
        </pc:grpChg>
        <pc:grpChg chg="add mod">
          <ac:chgData name="Poudel, Shiva" userId="567a4722-ad51-47df-9b42-2a6759940612" providerId="ADAL" clId="{EB7BFB1A-773B-46CC-A937-064CAFD90F93}" dt="2024-07-25T15:14:54.656" v="310" actId="1076"/>
          <ac:grpSpMkLst>
            <pc:docMk/>
            <pc:sldMk cId="3330856329" sldId="289"/>
            <ac:grpSpMk id="22" creationId="{C1112798-C001-8622-E7CB-64373D28F567}"/>
          </ac:grpSpMkLst>
        </pc:grpChg>
        <pc:picChg chg="add mod">
          <ac:chgData name="Poudel, Shiva" userId="567a4722-ad51-47df-9b42-2a6759940612" providerId="ADAL" clId="{EB7BFB1A-773B-46CC-A937-064CAFD90F93}" dt="2024-07-25T15:14:25.812" v="304" actId="164"/>
          <ac:picMkLst>
            <pc:docMk/>
            <pc:sldMk cId="3330856329" sldId="289"/>
            <ac:picMk id="7" creationId="{105F5705-D6D3-C013-104C-29739918DEB2}"/>
          </ac:picMkLst>
        </pc:picChg>
        <pc:picChg chg="mod">
          <ac:chgData name="Poudel, Shiva" userId="567a4722-ad51-47df-9b42-2a6759940612" providerId="ADAL" clId="{EB7BFB1A-773B-46CC-A937-064CAFD90F93}" dt="2024-07-25T15:12:34.247" v="248" actId="14100"/>
          <ac:picMkLst>
            <pc:docMk/>
            <pc:sldMk cId="3330856329" sldId="289"/>
            <ac:picMk id="20" creationId="{04FEEB06-8AB6-B798-A0FF-46B1BDBEB670}"/>
          </ac:picMkLst>
        </pc:picChg>
        <pc:cxnChg chg="add mod">
          <ac:chgData name="Poudel, Shiva" userId="567a4722-ad51-47df-9b42-2a6759940612" providerId="ADAL" clId="{EB7BFB1A-773B-46CC-A937-064CAFD90F93}" dt="2024-07-25T15:14:25.812" v="304" actId="164"/>
          <ac:cxnSpMkLst>
            <pc:docMk/>
            <pc:sldMk cId="3330856329" sldId="289"/>
            <ac:cxnSpMk id="12" creationId="{88523DDA-D9FF-3927-39D7-3465E9B7080D}"/>
          </ac:cxnSpMkLst>
        </pc:cxnChg>
      </pc:sldChg>
      <pc:sldChg chg="new del">
        <pc:chgData name="Poudel, Shiva" userId="567a4722-ad51-47df-9b42-2a6759940612" providerId="ADAL" clId="{EB7BFB1A-773B-46CC-A937-064CAFD90F93}" dt="2024-07-25T15:12:04.048" v="240" actId="680"/>
        <pc:sldMkLst>
          <pc:docMk/>
          <pc:sldMk cId="1203775241" sldId="295"/>
        </pc:sldMkLst>
      </pc:sldChg>
    </pc:docChg>
  </pc:docChgLst>
  <pc:docChgLst>
    <pc:chgData name="Maharjan, Manisha" userId="a8d4c5a8-4cd9-43f1-b58a-8bbc4d1043a4" providerId="ADAL" clId="{3271B109-A15F-4234-98C3-2968785D5609}"/>
    <pc:docChg chg="undo redo custSel addSld delSld modSld sldOrd modMainMaster">
      <pc:chgData name="Maharjan, Manisha" userId="a8d4c5a8-4cd9-43f1-b58a-8bbc4d1043a4" providerId="ADAL" clId="{3271B109-A15F-4234-98C3-2968785D5609}" dt="2024-07-29T21:05:40.057" v="3694" actId="20577"/>
      <pc:docMkLst>
        <pc:docMk/>
      </pc:docMkLst>
      <pc:sldChg chg="addSp delSp modSp mod">
        <pc:chgData name="Maharjan, Manisha" userId="a8d4c5a8-4cd9-43f1-b58a-8bbc4d1043a4" providerId="ADAL" clId="{3271B109-A15F-4234-98C3-2968785D5609}" dt="2024-07-23T20:56:02.816" v="3491" actId="20577"/>
        <pc:sldMkLst>
          <pc:docMk/>
          <pc:sldMk cId="2152553059" sldId="270"/>
        </pc:sldMkLst>
        <pc:spChg chg="add mod">
          <ac:chgData name="Maharjan, Manisha" userId="a8d4c5a8-4cd9-43f1-b58a-8bbc4d1043a4" providerId="ADAL" clId="{3271B109-A15F-4234-98C3-2968785D5609}" dt="2024-07-16T21:06:36.118" v="1129" actId="20577"/>
          <ac:spMkLst>
            <pc:docMk/>
            <pc:sldMk cId="2152553059" sldId="270"/>
            <ac:spMk id="4" creationId="{EB107935-B8DA-7D56-A433-B15AEB32FE27}"/>
          </ac:spMkLst>
        </pc:spChg>
        <pc:spChg chg="mod">
          <ac:chgData name="Maharjan, Manisha" userId="a8d4c5a8-4cd9-43f1-b58a-8bbc4d1043a4" providerId="ADAL" clId="{3271B109-A15F-4234-98C3-2968785D5609}" dt="2024-07-23T20:56:02.816" v="3491" actId="20577"/>
          <ac:spMkLst>
            <pc:docMk/>
            <pc:sldMk cId="2152553059" sldId="270"/>
            <ac:spMk id="6" creationId="{FD670F8A-D81F-4954-A2D9-FE5AB0B89319}"/>
          </ac:spMkLst>
        </pc:spChg>
        <pc:spChg chg="del mod">
          <ac:chgData name="Maharjan, Manisha" userId="a8d4c5a8-4cd9-43f1-b58a-8bbc4d1043a4" providerId="ADAL" clId="{3271B109-A15F-4234-98C3-2968785D5609}" dt="2024-07-16T21:06:21.869" v="1114" actId="478"/>
          <ac:spMkLst>
            <pc:docMk/>
            <pc:sldMk cId="2152553059" sldId="270"/>
            <ac:spMk id="7" creationId="{274169BC-017D-D3A4-9BFE-26950ED8CF66}"/>
          </ac:spMkLst>
        </pc:spChg>
      </pc:sldChg>
      <pc:sldChg chg="modSp add del mod">
        <pc:chgData name="Maharjan, Manisha" userId="a8d4c5a8-4cd9-43f1-b58a-8bbc4d1043a4" providerId="ADAL" clId="{3271B109-A15F-4234-98C3-2968785D5609}" dt="2024-07-29T20:57:44.302" v="3661" actId="20577"/>
        <pc:sldMkLst>
          <pc:docMk/>
          <pc:sldMk cId="1493190146" sldId="271"/>
        </pc:sldMkLst>
        <pc:spChg chg="mod">
          <ac:chgData name="Maharjan, Manisha" userId="a8d4c5a8-4cd9-43f1-b58a-8bbc4d1043a4" providerId="ADAL" clId="{3271B109-A15F-4234-98C3-2968785D5609}" dt="2024-07-29T20:57:39.590" v="3657" actId="20577"/>
          <ac:spMkLst>
            <pc:docMk/>
            <pc:sldMk cId="1493190146" sldId="271"/>
            <ac:spMk id="5" creationId="{3132AFA6-0466-305E-B080-B4B600E3728E}"/>
          </ac:spMkLst>
        </pc:spChg>
        <pc:spChg chg="mod">
          <ac:chgData name="Maharjan, Manisha" userId="a8d4c5a8-4cd9-43f1-b58a-8bbc4d1043a4" providerId="ADAL" clId="{3271B109-A15F-4234-98C3-2968785D5609}" dt="2024-07-29T20:57:44.302" v="3661" actId="20577"/>
          <ac:spMkLst>
            <pc:docMk/>
            <pc:sldMk cId="1493190146" sldId="271"/>
            <ac:spMk id="6" creationId="{AE9301C2-96F7-9230-A61C-7D690EB10354}"/>
          </ac:spMkLst>
        </pc:spChg>
      </pc:sldChg>
      <pc:sldChg chg="modSp mod">
        <pc:chgData name="Maharjan, Manisha" userId="a8d4c5a8-4cd9-43f1-b58a-8bbc4d1043a4" providerId="ADAL" clId="{3271B109-A15F-4234-98C3-2968785D5609}" dt="2024-07-29T20:55:59.264" v="3653" actId="20577"/>
        <pc:sldMkLst>
          <pc:docMk/>
          <pc:sldMk cId="3773156333" sldId="273"/>
        </pc:sldMkLst>
        <pc:spChg chg="mod">
          <ac:chgData name="Maharjan, Manisha" userId="a8d4c5a8-4cd9-43f1-b58a-8bbc4d1043a4" providerId="ADAL" clId="{3271B109-A15F-4234-98C3-2968785D5609}" dt="2024-07-23T20:56:27.473" v="3497" actId="403"/>
          <ac:spMkLst>
            <pc:docMk/>
            <pc:sldMk cId="3773156333" sldId="273"/>
            <ac:spMk id="10" creationId="{770ECD69-5520-BA24-D778-7E874E0430EE}"/>
          </ac:spMkLst>
        </pc:spChg>
        <pc:spChg chg="mod">
          <ac:chgData name="Maharjan, Manisha" userId="a8d4c5a8-4cd9-43f1-b58a-8bbc4d1043a4" providerId="ADAL" clId="{3271B109-A15F-4234-98C3-2968785D5609}" dt="2024-07-23T20:56:39.842" v="3500" actId="1076"/>
          <ac:spMkLst>
            <pc:docMk/>
            <pc:sldMk cId="3773156333" sldId="273"/>
            <ac:spMk id="11" creationId="{7C8854C8-B75D-2248-7B62-145553995CDF}"/>
          </ac:spMkLst>
        </pc:spChg>
        <pc:spChg chg="mod">
          <ac:chgData name="Maharjan, Manisha" userId="a8d4c5a8-4cd9-43f1-b58a-8bbc4d1043a4" providerId="ADAL" clId="{3271B109-A15F-4234-98C3-2968785D5609}" dt="2024-07-23T20:56:12.463" v="3493" actId="1076"/>
          <ac:spMkLst>
            <pc:docMk/>
            <pc:sldMk cId="3773156333" sldId="273"/>
            <ac:spMk id="12" creationId="{D4FADB50-27A2-6002-3643-24C27B925CD6}"/>
          </ac:spMkLst>
        </pc:spChg>
        <pc:spChg chg="mod">
          <ac:chgData name="Maharjan, Manisha" userId="a8d4c5a8-4cd9-43f1-b58a-8bbc4d1043a4" providerId="ADAL" clId="{3271B109-A15F-4234-98C3-2968785D5609}" dt="2024-07-29T20:55:59.264" v="3653" actId="20577"/>
          <ac:spMkLst>
            <pc:docMk/>
            <pc:sldMk cId="3773156333" sldId="273"/>
            <ac:spMk id="13" creationId="{4801CF12-CBCE-B8BA-9590-9E808113E96E}"/>
          </ac:spMkLst>
        </pc:spChg>
        <pc:spChg chg="mod">
          <ac:chgData name="Maharjan, Manisha" userId="a8d4c5a8-4cd9-43f1-b58a-8bbc4d1043a4" providerId="ADAL" clId="{3271B109-A15F-4234-98C3-2968785D5609}" dt="2024-07-23T20:56:59.084" v="3501" actId="1076"/>
          <ac:spMkLst>
            <pc:docMk/>
            <pc:sldMk cId="3773156333" sldId="273"/>
            <ac:spMk id="23" creationId="{D0D2F442-6119-E0A7-81EF-5EF48A4D860B}"/>
          </ac:spMkLst>
        </pc:spChg>
        <pc:picChg chg="mod">
          <ac:chgData name="Maharjan, Manisha" userId="a8d4c5a8-4cd9-43f1-b58a-8bbc4d1043a4" providerId="ADAL" clId="{3271B109-A15F-4234-98C3-2968785D5609}" dt="2024-07-23T20:56:14.206" v="3494" actId="1076"/>
          <ac:picMkLst>
            <pc:docMk/>
            <pc:sldMk cId="3773156333" sldId="273"/>
            <ac:picMk id="17" creationId="{EACDB422-291C-1F51-020D-9A60EB817D84}"/>
          </ac:picMkLst>
        </pc:picChg>
      </pc:sldChg>
      <pc:sldChg chg="modSp mod">
        <pc:chgData name="Maharjan, Manisha" userId="a8d4c5a8-4cd9-43f1-b58a-8bbc4d1043a4" providerId="ADAL" clId="{3271B109-A15F-4234-98C3-2968785D5609}" dt="2024-07-29T14:00:34.557" v="3651" actId="20577"/>
        <pc:sldMkLst>
          <pc:docMk/>
          <pc:sldMk cId="3824750436" sldId="274"/>
        </pc:sldMkLst>
        <pc:spChg chg="mod">
          <ac:chgData name="Maharjan, Manisha" userId="a8d4c5a8-4cd9-43f1-b58a-8bbc4d1043a4" providerId="ADAL" clId="{3271B109-A15F-4234-98C3-2968785D5609}" dt="2024-07-29T14:00:34.557" v="3651" actId="20577"/>
          <ac:spMkLst>
            <pc:docMk/>
            <pc:sldMk cId="3824750436" sldId="274"/>
            <ac:spMk id="3" creationId="{FC84880B-D7A6-4FC8-C67D-48E7D56664E7}"/>
          </ac:spMkLst>
        </pc:spChg>
        <pc:spChg chg="mod">
          <ac:chgData name="Maharjan, Manisha" userId="a8d4c5a8-4cd9-43f1-b58a-8bbc4d1043a4" providerId="ADAL" clId="{3271B109-A15F-4234-98C3-2968785D5609}" dt="2024-07-29T14:00:15.286" v="3646" actId="20577"/>
          <ac:spMkLst>
            <pc:docMk/>
            <pc:sldMk cId="3824750436" sldId="274"/>
            <ac:spMk id="4" creationId="{FD71630D-AA17-D82D-1E8C-04E6007C6C7B}"/>
          </ac:spMkLst>
        </pc:spChg>
      </pc:sldChg>
      <pc:sldChg chg="modSp add del mod">
        <pc:chgData name="Maharjan, Manisha" userId="a8d4c5a8-4cd9-43f1-b58a-8bbc4d1043a4" providerId="ADAL" clId="{3271B109-A15F-4234-98C3-2968785D5609}" dt="2024-07-16T20:06:58.349" v="998" actId="47"/>
        <pc:sldMkLst>
          <pc:docMk/>
          <pc:sldMk cId="485003839" sldId="275"/>
        </pc:sldMkLst>
        <pc:spChg chg="mod">
          <ac:chgData name="Maharjan, Manisha" userId="a8d4c5a8-4cd9-43f1-b58a-8bbc4d1043a4" providerId="ADAL" clId="{3271B109-A15F-4234-98C3-2968785D5609}" dt="2024-07-12T17:57:36.583" v="195" actId="20577"/>
          <ac:spMkLst>
            <pc:docMk/>
            <pc:sldMk cId="485003839" sldId="275"/>
            <ac:spMk id="3" creationId="{E816FF09-FCF8-B7B7-DBB4-0402ADBD9719}"/>
          </ac:spMkLst>
        </pc:spChg>
      </pc:sldChg>
      <pc:sldChg chg="modSp del mod">
        <pc:chgData name="Maharjan, Manisha" userId="a8d4c5a8-4cd9-43f1-b58a-8bbc4d1043a4" providerId="ADAL" clId="{3271B109-A15F-4234-98C3-2968785D5609}" dt="2024-07-16T20:06:52.660" v="996" actId="47"/>
        <pc:sldMkLst>
          <pc:docMk/>
          <pc:sldMk cId="2356278610" sldId="276"/>
        </pc:sldMkLst>
        <pc:spChg chg="mod">
          <ac:chgData name="Maharjan, Manisha" userId="a8d4c5a8-4cd9-43f1-b58a-8bbc4d1043a4" providerId="ADAL" clId="{3271B109-A15F-4234-98C3-2968785D5609}" dt="2024-07-12T18:02:03.605" v="371" actId="15"/>
          <ac:spMkLst>
            <pc:docMk/>
            <pc:sldMk cId="2356278610" sldId="276"/>
            <ac:spMk id="3" creationId="{CD0287F5-17DE-0F40-52E7-AC63566D94B8}"/>
          </ac:spMkLst>
        </pc:spChg>
      </pc:sldChg>
      <pc:sldChg chg="modSp new del mod">
        <pc:chgData name="Maharjan, Manisha" userId="a8d4c5a8-4cd9-43f1-b58a-8bbc4d1043a4" providerId="ADAL" clId="{3271B109-A15F-4234-98C3-2968785D5609}" dt="2024-07-16T20:06:54.184" v="997" actId="47"/>
        <pc:sldMkLst>
          <pc:docMk/>
          <pc:sldMk cId="4025133149" sldId="277"/>
        </pc:sldMkLst>
        <pc:spChg chg="mod">
          <ac:chgData name="Maharjan, Manisha" userId="a8d4c5a8-4cd9-43f1-b58a-8bbc4d1043a4" providerId="ADAL" clId="{3271B109-A15F-4234-98C3-2968785D5609}" dt="2024-07-16T16:28:05.075" v="778" actId="20577"/>
          <ac:spMkLst>
            <pc:docMk/>
            <pc:sldMk cId="4025133149" sldId="277"/>
            <ac:spMk id="3" creationId="{CACD9902-623E-31A0-5FBE-CE357B5AB07C}"/>
          </ac:spMkLst>
        </pc:spChg>
      </pc:sldChg>
      <pc:sldChg chg="addSp delSp modSp new mod">
        <pc:chgData name="Maharjan, Manisha" userId="a8d4c5a8-4cd9-43f1-b58a-8bbc4d1043a4" providerId="ADAL" clId="{3271B109-A15F-4234-98C3-2968785D5609}" dt="2024-07-25T16:42:17.376" v="3523" actId="164"/>
        <pc:sldMkLst>
          <pc:docMk/>
          <pc:sldMk cId="2844747892" sldId="278"/>
        </pc:sldMkLst>
        <pc:spChg chg="mod">
          <ac:chgData name="Maharjan, Manisha" userId="a8d4c5a8-4cd9-43f1-b58a-8bbc4d1043a4" providerId="ADAL" clId="{3271B109-A15F-4234-98C3-2968785D5609}" dt="2024-07-16T14:49:50.076" v="413" actId="20577"/>
          <ac:spMkLst>
            <pc:docMk/>
            <pc:sldMk cId="2844747892" sldId="278"/>
            <ac:spMk id="2" creationId="{F2B1BED4-3938-A45D-7704-293DF93FC2FD}"/>
          </ac:spMkLst>
        </pc:spChg>
        <pc:spChg chg="mod">
          <ac:chgData name="Maharjan, Manisha" userId="a8d4c5a8-4cd9-43f1-b58a-8bbc4d1043a4" providerId="ADAL" clId="{3271B109-A15F-4234-98C3-2968785D5609}" dt="2024-07-25T16:42:10.143" v="3522" actId="1076"/>
          <ac:spMkLst>
            <pc:docMk/>
            <pc:sldMk cId="2844747892" sldId="278"/>
            <ac:spMk id="3" creationId="{B8343104-0D50-5A68-CD8E-B9A00B1550B2}"/>
          </ac:spMkLst>
        </pc:spChg>
        <pc:spChg chg="add mod topLvl">
          <ac:chgData name="Maharjan, Manisha" userId="a8d4c5a8-4cd9-43f1-b58a-8bbc4d1043a4" providerId="ADAL" clId="{3271B109-A15F-4234-98C3-2968785D5609}" dt="2024-07-25T16:42:17.376" v="3523" actId="164"/>
          <ac:spMkLst>
            <pc:docMk/>
            <pc:sldMk cId="2844747892" sldId="278"/>
            <ac:spMk id="5" creationId="{6E1E1133-EEBC-1287-BEC1-1EDD879D2578}"/>
          </ac:spMkLst>
        </pc:spChg>
        <pc:spChg chg="add del">
          <ac:chgData name="Maharjan, Manisha" userId="a8d4c5a8-4cd9-43f1-b58a-8bbc4d1043a4" providerId="ADAL" clId="{3271B109-A15F-4234-98C3-2968785D5609}" dt="2024-07-16T16:05:42.598" v="658"/>
          <ac:spMkLst>
            <pc:docMk/>
            <pc:sldMk cId="2844747892" sldId="278"/>
            <ac:spMk id="5" creationId="{B1530930-203C-8330-AB40-8BC46BEBDD74}"/>
          </ac:spMkLst>
        </pc:spChg>
        <pc:spChg chg="add mod topLvl">
          <ac:chgData name="Maharjan, Manisha" userId="a8d4c5a8-4cd9-43f1-b58a-8bbc4d1043a4" providerId="ADAL" clId="{3271B109-A15F-4234-98C3-2968785D5609}" dt="2024-07-25T16:42:17.376" v="3523" actId="164"/>
          <ac:spMkLst>
            <pc:docMk/>
            <pc:sldMk cId="2844747892" sldId="278"/>
            <ac:spMk id="6" creationId="{992A6302-79F2-150E-8341-347543E129A2}"/>
          </ac:spMkLst>
        </pc:spChg>
        <pc:spChg chg="add mod topLvl">
          <ac:chgData name="Maharjan, Manisha" userId="a8d4c5a8-4cd9-43f1-b58a-8bbc4d1043a4" providerId="ADAL" clId="{3271B109-A15F-4234-98C3-2968785D5609}" dt="2024-07-25T16:42:17.376" v="3523" actId="164"/>
          <ac:spMkLst>
            <pc:docMk/>
            <pc:sldMk cId="2844747892" sldId="278"/>
            <ac:spMk id="7" creationId="{5767A7C2-A5B6-0649-4CEE-0EB9B4292738}"/>
          </ac:spMkLst>
        </pc:spChg>
        <pc:spChg chg="add del">
          <ac:chgData name="Maharjan, Manisha" userId="a8d4c5a8-4cd9-43f1-b58a-8bbc4d1043a4" providerId="ADAL" clId="{3271B109-A15F-4234-98C3-2968785D5609}" dt="2024-07-16T16:05:49.950" v="662"/>
          <ac:spMkLst>
            <pc:docMk/>
            <pc:sldMk cId="2844747892" sldId="278"/>
            <ac:spMk id="7" creationId="{70AFB496-FE6F-2102-EA99-BD37A6E91484}"/>
          </ac:spMkLst>
        </pc:spChg>
        <pc:spChg chg="add del">
          <ac:chgData name="Maharjan, Manisha" userId="a8d4c5a8-4cd9-43f1-b58a-8bbc4d1043a4" providerId="ADAL" clId="{3271B109-A15F-4234-98C3-2968785D5609}" dt="2024-07-16T16:07:49.991" v="670"/>
          <ac:spMkLst>
            <pc:docMk/>
            <pc:sldMk cId="2844747892" sldId="278"/>
            <ac:spMk id="10" creationId="{EAB568E2-382C-8B38-6750-E65A0079CC82}"/>
          </ac:spMkLst>
        </pc:spChg>
        <pc:spChg chg="add del mod">
          <ac:chgData name="Maharjan, Manisha" userId="a8d4c5a8-4cd9-43f1-b58a-8bbc4d1043a4" providerId="ADAL" clId="{3271B109-A15F-4234-98C3-2968785D5609}" dt="2024-07-16T16:08:01.308" v="677" actId="478"/>
          <ac:spMkLst>
            <pc:docMk/>
            <pc:sldMk cId="2844747892" sldId="278"/>
            <ac:spMk id="12" creationId="{653765E4-0BC0-137F-3A5D-B01F8972AD0B}"/>
          </ac:spMkLst>
        </pc:spChg>
        <pc:spChg chg="add del">
          <ac:chgData name="Maharjan, Manisha" userId="a8d4c5a8-4cd9-43f1-b58a-8bbc4d1043a4" providerId="ADAL" clId="{3271B109-A15F-4234-98C3-2968785D5609}" dt="2024-07-16T16:08:06.494" v="680" actId="478"/>
          <ac:spMkLst>
            <pc:docMk/>
            <pc:sldMk cId="2844747892" sldId="278"/>
            <ac:spMk id="14" creationId="{52A96473-742D-CDC1-5833-06BE58D0746D}"/>
          </ac:spMkLst>
        </pc:spChg>
        <pc:spChg chg="add del">
          <ac:chgData name="Maharjan, Manisha" userId="a8d4c5a8-4cd9-43f1-b58a-8bbc4d1043a4" providerId="ADAL" clId="{3271B109-A15F-4234-98C3-2968785D5609}" dt="2024-07-16T16:08:29.339" v="692"/>
          <ac:spMkLst>
            <pc:docMk/>
            <pc:sldMk cId="2844747892" sldId="278"/>
            <ac:spMk id="16" creationId="{70455C46-D8D4-8823-149B-5C8DD31F8585}"/>
          </ac:spMkLst>
        </pc:spChg>
        <pc:spChg chg="add del mod">
          <ac:chgData name="Maharjan, Manisha" userId="a8d4c5a8-4cd9-43f1-b58a-8bbc4d1043a4" providerId="ADAL" clId="{3271B109-A15F-4234-98C3-2968785D5609}" dt="2024-07-16T16:08:37.475" v="696" actId="478"/>
          <ac:spMkLst>
            <pc:docMk/>
            <pc:sldMk cId="2844747892" sldId="278"/>
            <ac:spMk id="18" creationId="{E42F129F-4358-B8F7-7034-5F3930A49A32}"/>
          </ac:spMkLst>
        </pc:spChg>
        <pc:spChg chg="add mod">
          <ac:chgData name="Maharjan, Manisha" userId="a8d4c5a8-4cd9-43f1-b58a-8bbc4d1043a4" providerId="ADAL" clId="{3271B109-A15F-4234-98C3-2968785D5609}" dt="2024-07-18T15:24:53.826" v="1507" actId="1076"/>
          <ac:spMkLst>
            <pc:docMk/>
            <pc:sldMk cId="2844747892" sldId="278"/>
            <ac:spMk id="21" creationId="{7A6EA9D6-71C2-BEA7-2D3A-F7ABEA92C3B4}"/>
          </ac:spMkLst>
        </pc:spChg>
        <pc:spChg chg="add mod">
          <ac:chgData name="Maharjan, Manisha" userId="a8d4c5a8-4cd9-43f1-b58a-8bbc4d1043a4" providerId="ADAL" clId="{3271B109-A15F-4234-98C3-2968785D5609}" dt="2024-07-16T20:24:00.560" v="1104" actId="164"/>
          <ac:spMkLst>
            <pc:docMk/>
            <pc:sldMk cId="2844747892" sldId="278"/>
            <ac:spMk id="23" creationId="{6BEADD95-588A-5FB4-A84E-DB1F011D0852}"/>
          </ac:spMkLst>
        </pc:spChg>
        <pc:spChg chg="add mod">
          <ac:chgData name="Maharjan, Manisha" userId="a8d4c5a8-4cd9-43f1-b58a-8bbc4d1043a4" providerId="ADAL" clId="{3271B109-A15F-4234-98C3-2968785D5609}" dt="2024-07-16T20:21:52.884" v="1073" actId="164"/>
          <ac:spMkLst>
            <pc:docMk/>
            <pc:sldMk cId="2844747892" sldId="278"/>
            <ac:spMk id="27" creationId="{F006E394-8BCF-1F78-C865-FF1B9CB03CB5}"/>
          </ac:spMkLst>
        </pc:spChg>
        <pc:spChg chg="add mod">
          <ac:chgData name="Maharjan, Manisha" userId="a8d4c5a8-4cd9-43f1-b58a-8bbc4d1043a4" providerId="ADAL" clId="{3271B109-A15F-4234-98C3-2968785D5609}" dt="2024-07-16T20:21:52.884" v="1073" actId="164"/>
          <ac:spMkLst>
            <pc:docMk/>
            <pc:sldMk cId="2844747892" sldId="278"/>
            <ac:spMk id="28" creationId="{3870E5E5-09FB-C9B8-21D8-00D0F408B324}"/>
          </ac:spMkLst>
        </pc:spChg>
        <pc:spChg chg="add mod">
          <ac:chgData name="Maharjan, Manisha" userId="a8d4c5a8-4cd9-43f1-b58a-8bbc4d1043a4" providerId="ADAL" clId="{3271B109-A15F-4234-98C3-2968785D5609}" dt="2024-07-16T20:21:52.884" v="1073" actId="164"/>
          <ac:spMkLst>
            <pc:docMk/>
            <pc:sldMk cId="2844747892" sldId="278"/>
            <ac:spMk id="29" creationId="{B7956525-9FAF-FC13-414E-C27D5563B916}"/>
          </ac:spMkLst>
        </pc:spChg>
        <pc:spChg chg="add mod">
          <ac:chgData name="Maharjan, Manisha" userId="a8d4c5a8-4cd9-43f1-b58a-8bbc4d1043a4" providerId="ADAL" clId="{3271B109-A15F-4234-98C3-2968785D5609}" dt="2024-07-16T20:21:52.884" v="1073" actId="164"/>
          <ac:spMkLst>
            <pc:docMk/>
            <pc:sldMk cId="2844747892" sldId="278"/>
            <ac:spMk id="30" creationId="{084FDF4A-BFA4-73B8-42BB-E3F8BDAA921E}"/>
          </ac:spMkLst>
        </pc:spChg>
        <pc:spChg chg="add mod">
          <ac:chgData name="Maharjan, Manisha" userId="a8d4c5a8-4cd9-43f1-b58a-8bbc4d1043a4" providerId="ADAL" clId="{3271B109-A15F-4234-98C3-2968785D5609}" dt="2024-07-16T20:21:52.884" v="1073" actId="164"/>
          <ac:spMkLst>
            <pc:docMk/>
            <pc:sldMk cId="2844747892" sldId="278"/>
            <ac:spMk id="31" creationId="{2A33C6DA-D801-79CC-EC44-BD4617528F75}"/>
          </ac:spMkLst>
        </pc:spChg>
        <pc:spChg chg="add mod">
          <ac:chgData name="Maharjan, Manisha" userId="a8d4c5a8-4cd9-43f1-b58a-8bbc4d1043a4" providerId="ADAL" clId="{3271B109-A15F-4234-98C3-2968785D5609}" dt="2024-07-16T20:21:52.884" v="1073" actId="164"/>
          <ac:spMkLst>
            <pc:docMk/>
            <pc:sldMk cId="2844747892" sldId="278"/>
            <ac:spMk id="32" creationId="{639B7391-7D81-B787-606B-F4DEFC66B831}"/>
          </ac:spMkLst>
        </pc:spChg>
        <pc:spChg chg="add mod">
          <ac:chgData name="Maharjan, Manisha" userId="a8d4c5a8-4cd9-43f1-b58a-8bbc4d1043a4" providerId="ADAL" clId="{3271B109-A15F-4234-98C3-2968785D5609}" dt="2024-07-16T20:24:00.560" v="1104" actId="164"/>
          <ac:spMkLst>
            <pc:docMk/>
            <pc:sldMk cId="2844747892" sldId="278"/>
            <ac:spMk id="34" creationId="{887C7377-C755-7BDA-7AEE-51F295DECAA4}"/>
          </ac:spMkLst>
        </pc:spChg>
        <pc:spChg chg="add mod">
          <ac:chgData name="Maharjan, Manisha" userId="a8d4c5a8-4cd9-43f1-b58a-8bbc4d1043a4" providerId="ADAL" clId="{3271B109-A15F-4234-98C3-2968785D5609}" dt="2024-07-16T20:24:00.560" v="1104" actId="164"/>
          <ac:spMkLst>
            <pc:docMk/>
            <pc:sldMk cId="2844747892" sldId="278"/>
            <ac:spMk id="35" creationId="{DE1FB29F-716E-42DE-1256-B9A725180E60}"/>
          </ac:spMkLst>
        </pc:spChg>
        <pc:spChg chg="add mod">
          <ac:chgData name="Maharjan, Manisha" userId="a8d4c5a8-4cd9-43f1-b58a-8bbc4d1043a4" providerId="ADAL" clId="{3271B109-A15F-4234-98C3-2968785D5609}" dt="2024-07-16T20:24:00.560" v="1104" actId="164"/>
          <ac:spMkLst>
            <pc:docMk/>
            <pc:sldMk cId="2844747892" sldId="278"/>
            <ac:spMk id="36" creationId="{BA5F7FD4-20CC-BC6B-7F5D-B7091A09BAAB}"/>
          </ac:spMkLst>
        </pc:spChg>
        <pc:spChg chg="add mod">
          <ac:chgData name="Maharjan, Manisha" userId="a8d4c5a8-4cd9-43f1-b58a-8bbc4d1043a4" providerId="ADAL" clId="{3271B109-A15F-4234-98C3-2968785D5609}" dt="2024-07-16T20:24:00.560" v="1104" actId="164"/>
          <ac:spMkLst>
            <pc:docMk/>
            <pc:sldMk cId="2844747892" sldId="278"/>
            <ac:spMk id="37" creationId="{4A36FB73-7835-948B-4CD6-68C8C63B9A13}"/>
          </ac:spMkLst>
        </pc:spChg>
        <pc:spChg chg="add mod">
          <ac:chgData name="Maharjan, Manisha" userId="a8d4c5a8-4cd9-43f1-b58a-8bbc4d1043a4" providerId="ADAL" clId="{3271B109-A15F-4234-98C3-2968785D5609}" dt="2024-07-16T20:24:00.560" v="1104" actId="164"/>
          <ac:spMkLst>
            <pc:docMk/>
            <pc:sldMk cId="2844747892" sldId="278"/>
            <ac:spMk id="38" creationId="{B6A50BC4-74F9-CFA7-9E00-02CFE6CAF27B}"/>
          </ac:spMkLst>
        </pc:spChg>
        <pc:spChg chg="add mod">
          <ac:chgData name="Maharjan, Manisha" userId="a8d4c5a8-4cd9-43f1-b58a-8bbc4d1043a4" providerId="ADAL" clId="{3271B109-A15F-4234-98C3-2968785D5609}" dt="2024-07-16T20:24:00.560" v="1104" actId="164"/>
          <ac:spMkLst>
            <pc:docMk/>
            <pc:sldMk cId="2844747892" sldId="278"/>
            <ac:spMk id="39" creationId="{CFFD4501-9616-8D7C-3962-A08D6929A3D0}"/>
          </ac:spMkLst>
        </pc:spChg>
        <pc:grpChg chg="add del mod">
          <ac:chgData name="Maharjan, Manisha" userId="a8d4c5a8-4cd9-43f1-b58a-8bbc4d1043a4" providerId="ADAL" clId="{3271B109-A15F-4234-98C3-2968785D5609}" dt="2024-07-25T16:41:21.764" v="3505" actId="165"/>
          <ac:grpSpMkLst>
            <pc:docMk/>
            <pc:sldMk cId="2844747892" sldId="278"/>
            <ac:grpSpMk id="8" creationId="{92DA76CA-1007-30CD-4A0D-7B315EAFF693}"/>
          </ac:grpSpMkLst>
        </pc:grpChg>
        <pc:grpChg chg="add mod">
          <ac:chgData name="Maharjan, Manisha" userId="a8d4c5a8-4cd9-43f1-b58a-8bbc4d1043a4" providerId="ADAL" clId="{3271B109-A15F-4234-98C3-2968785D5609}" dt="2024-07-25T16:42:17.376" v="3523" actId="164"/>
          <ac:grpSpMkLst>
            <pc:docMk/>
            <pc:sldMk cId="2844747892" sldId="278"/>
            <ac:grpSpMk id="13" creationId="{D902D364-CAE5-C1D5-2BB9-6AFFF7A77C80}"/>
          </ac:grpSpMkLst>
        </pc:grpChg>
        <pc:grpChg chg="add del mod">
          <ac:chgData name="Maharjan, Manisha" userId="a8d4c5a8-4cd9-43f1-b58a-8bbc4d1043a4" providerId="ADAL" clId="{3271B109-A15F-4234-98C3-2968785D5609}" dt="2024-07-23T15:24:31.037" v="1770" actId="478"/>
          <ac:grpSpMkLst>
            <pc:docMk/>
            <pc:sldMk cId="2844747892" sldId="278"/>
            <ac:grpSpMk id="33" creationId="{8D0255CB-2FDB-3F2D-8EB5-F1707A4A78F3}"/>
          </ac:grpSpMkLst>
        </pc:grpChg>
        <pc:grpChg chg="add del mod">
          <ac:chgData name="Maharjan, Manisha" userId="a8d4c5a8-4cd9-43f1-b58a-8bbc4d1043a4" providerId="ADAL" clId="{3271B109-A15F-4234-98C3-2968785D5609}" dt="2024-07-23T15:24:31.874" v="1771" actId="478"/>
          <ac:grpSpMkLst>
            <pc:docMk/>
            <pc:sldMk cId="2844747892" sldId="278"/>
            <ac:grpSpMk id="40" creationId="{9844DACF-5EC2-DFAA-9C9A-7F057C435E6B}"/>
          </ac:grpSpMkLst>
        </pc:grpChg>
        <pc:picChg chg="add del mod topLvl">
          <ac:chgData name="Maharjan, Manisha" userId="a8d4c5a8-4cd9-43f1-b58a-8bbc4d1043a4" providerId="ADAL" clId="{3271B109-A15F-4234-98C3-2968785D5609}" dt="2024-07-25T16:41:25.798" v="3506" actId="478"/>
          <ac:picMkLst>
            <pc:docMk/>
            <pc:sldMk cId="2844747892" sldId="278"/>
            <ac:picMk id="4" creationId="{57D162B0-0A5A-B7EF-4C3B-391A2C5EB727}"/>
          </ac:picMkLst>
        </pc:picChg>
        <pc:picChg chg="add del mod">
          <ac:chgData name="Maharjan, Manisha" userId="a8d4c5a8-4cd9-43f1-b58a-8bbc4d1043a4" providerId="ADAL" clId="{3271B109-A15F-4234-98C3-2968785D5609}" dt="2024-07-16T16:07:32.083" v="666" actId="478"/>
          <ac:picMkLst>
            <pc:docMk/>
            <pc:sldMk cId="2844747892" sldId="278"/>
            <ac:picMk id="8" creationId="{F7BD7845-25D3-F835-6C50-FCF97814FC4E}"/>
          </ac:picMkLst>
        </pc:picChg>
        <pc:picChg chg="add mod ord">
          <ac:chgData name="Maharjan, Manisha" userId="a8d4c5a8-4cd9-43f1-b58a-8bbc4d1043a4" providerId="ADAL" clId="{3271B109-A15F-4234-98C3-2968785D5609}" dt="2024-07-25T16:42:17.376" v="3523" actId="164"/>
          <ac:picMkLst>
            <pc:docMk/>
            <pc:sldMk cId="2844747892" sldId="278"/>
            <ac:picMk id="11" creationId="{04DFEFB1-DCFE-38E6-FD44-41200A51FA72}"/>
          </ac:picMkLst>
        </pc:picChg>
        <pc:picChg chg="add del mod">
          <ac:chgData name="Maharjan, Manisha" userId="a8d4c5a8-4cd9-43f1-b58a-8bbc4d1043a4" providerId="ADAL" clId="{3271B109-A15F-4234-98C3-2968785D5609}" dt="2024-07-16T16:11:06.466" v="699" actId="478"/>
          <ac:picMkLst>
            <pc:docMk/>
            <pc:sldMk cId="2844747892" sldId="278"/>
            <ac:picMk id="19" creationId="{1CE8E190-AF59-AD48-521C-B7643B0F3255}"/>
          </ac:picMkLst>
        </pc:picChg>
        <pc:picChg chg="add del mod">
          <ac:chgData name="Maharjan, Manisha" userId="a8d4c5a8-4cd9-43f1-b58a-8bbc4d1043a4" providerId="ADAL" clId="{3271B109-A15F-4234-98C3-2968785D5609}" dt="2024-07-16T19:32:48.889" v="781" actId="478"/>
          <ac:picMkLst>
            <pc:docMk/>
            <pc:sldMk cId="2844747892" sldId="278"/>
            <ac:picMk id="20" creationId="{08C0D6A1-8B11-8C02-26DB-DB6EF73B2E6E}"/>
          </ac:picMkLst>
        </pc:picChg>
        <pc:picChg chg="add del mod">
          <ac:chgData name="Maharjan, Manisha" userId="a8d4c5a8-4cd9-43f1-b58a-8bbc4d1043a4" providerId="ADAL" clId="{3271B109-A15F-4234-98C3-2968785D5609}" dt="2024-07-16T19:33:20.883" v="792" actId="478"/>
          <ac:picMkLst>
            <pc:docMk/>
            <pc:sldMk cId="2844747892" sldId="278"/>
            <ac:picMk id="22" creationId="{ACB54515-AE0B-367F-AC38-CD6015E57019}"/>
          </ac:picMkLst>
        </pc:picChg>
        <pc:picChg chg="add mod">
          <ac:chgData name="Maharjan, Manisha" userId="a8d4c5a8-4cd9-43f1-b58a-8bbc4d1043a4" providerId="ADAL" clId="{3271B109-A15F-4234-98C3-2968785D5609}" dt="2024-07-16T20:21:52.884" v="1073" actId="164"/>
          <ac:picMkLst>
            <pc:docMk/>
            <pc:sldMk cId="2844747892" sldId="278"/>
            <ac:picMk id="24" creationId="{429791AE-8F74-B0DD-743C-88FFDE20E31A}"/>
          </ac:picMkLst>
        </pc:picChg>
        <pc:picChg chg="add mod">
          <ac:chgData name="Maharjan, Manisha" userId="a8d4c5a8-4cd9-43f1-b58a-8bbc4d1043a4" providerId="ADAL" clId="{3271B109-A15F-4234-98C3-2968785D5609}" dt="2024-07-16T20:24:00.560" v="1104" actId="164"/>
          <ac:picMkLst>
            <pc:docMk/>
            <pc:sldMk cId="2844747892" sldId="278"/>
            <ac:picMk id="25" creationId="{4050213B-91D4-69D3-5FBF-94B82F460748}"/>
          </ac:picMkLst>
        </pc:picChg>
      </pc:sldChg>
      <pc:sldChg chg="addSp delSp modSp new mod">
        <pc:chgData name="Maharjan, Manisha" userId="a8d4c5a8-4cd9-43f1-b58a-8bbc4d1043a4" providerId="ADAL" clId="{3271B109-A15F-4234-98C3-2968785D5609}" dt="2024-07-26T15:42:28.280" v="3582" actId="1076"/>
        <pc:sldMkLst>
          <pc:docMk/>
          <pc:sldMk cId="1890260263" sldId="279"/>
        </pc:sldMkLst>
        <pc:spChg chg="mod">
          <ac:chgData name="Maharjan, Manisha" userId="a8d4c5a8-4cd9-43f1-b58a-8bbc4d1043a4" providerId="ADAL" clId="{3271B109-A15F-4234-98C3-2968785D5609}" dt="2024-07-26T15:42:26.649" v="3581" actId="20577"/>
          <ac:spMkLst>
            <pc:docMk/>
            <pc:sldMk cId="1890260263" sldId="279"/>
            <ac:spMk id="2" creationId="{2BD27BA5-B282-22EF-AA30-8414CBFB7C0F}"/>
          </ac:spMkLst>
        </pc:spChg>
        <pc:spChg chg="mod">
          <ac:chgData name="Maharjan, Manisha" userId="a8d4c5a8-4cd9-43f1-b58a-8bbc4d1043a4" providerId="ADAL" clId="{3271B109-A15F-4234-98C3-2968785D5609}" dt="2024-07-23T17:28:56.685" v="1987" actId="14100"/>
          <ac:spMkLst>
            <pc:docMk/>
            <pc:sldMk cId="1890260263" sldId="279"/>
            <ac:spMk id="3" creationId="{A08224D9-8844-8E2B-3F62-B9A4F911E796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8" creationId="{FD2EAA6E-3F1F-248D-4454-1EE72C650490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10" creationId="{D7CF19D1-A949-30BA-BD17-E7382AFF7D03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11" creationId="{4D6D7B41-097C-13A1-9DFD-282B5BB0AABA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13" creationId="{75D2B216-6DA6-8654-5457-64B7256A45F1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14" creationId="{9ED67250-B04D-A3D3-D4A4-14F19F09D3F0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15" creationId="{93B4F075-BA43-6914-29A5-5774C954E688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16" creationId="{4C6976C7-D6FE-ACF0-CBD4-BF39B4745336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17" creationId="{523F1A56-7DAC-D4ED-CAAC-6D129AC9EB7F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18" creationId="{7E737720-7E06-BF08-AF9E-1C3F5010512D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22" creationId="{01DCDFC6-5073-D213-C8A2-F24A01211009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23" creationId="{BAE4F804-9103-30EC-7B9B-6A0AF68CFA40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24" creationId="{05095034-98BA-AC9F-8625-158E4872FFDB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25" creationId="{4E6F8A43-221A-5BFC-0D83-9FAA85E9E9FF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26" creationId="{59286EBE-4F18-CC67-69DA-614374ED209C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27" creationId="{774AAD3F-BB2A-418E-30EB-7E7C75511931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28" creationId="{5C0ED4E2-E8D6-B2D8-9CE4-41124A33A576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29" creationId="{1A8E0AB7-AB03-FA0C-9230-0436A5E1DD18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30" creationId="{A23FB64B-E300-B1AB-224B-6BE4AD61F880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31" creationId="{85FF36A6-14BE-0E20-B6A7-9298FC861193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32" creationId="{A502C2CE-C603-6380-D33F-19C604EC69FF}"/>
          </ac:spMkLst>
        </pc:spChg>
        <pc:spChg chg="add mod">
          <ac:chgData name="Maharjan, Manisha" userId="a8d4c5a8-4cd9-43f1-b58a-8bbc4d1043a4" providerId="ADAL" clId="{3271B109-A15F-4234-98C3-2968785D5609}" dt="2024-07-23T17:44:15.374" v="2107" actId="164"/>
          <ac:spMkLst>
            <pc:docMk/>
            <pc:sldMk cId="1890260263" sldId="279"/>
            <ac:spMk id="33" creationId="{0ECF337C-0FC9-F8D3-6710-75E14236BB03}"/>
          </ac:spMkLst>
        </pc:spChg>
        <pc:grpChg chg="add mod">
          <ac:chgData name="Maharjan, Manisha" userId="a8d4c5a8-4cd9-43f1-b58a-8bbc4d1043a4" providerId="ADAL" clId="{3271B109-A15F-4234-98C3-2968785D5609}" dt="2024-07-26T15:42:28.280" v="3582" actId="1076"/>
          <ac:grpSpMkLst>
            <pc:docMk/>
            <pc:sldMk cId="1890260263" sldId="279"/>
            <ac:grpSpMk id="34" creationId="{AF98C574-37AA-362D-7591-430FBF926488}"/>
          </ac:grpSpMkLst>
        </pc:grpChg>
        <pc:graphicFrameChg chg="add del mod">
          <ac:chgData name="Maharjan, Manisha" userId="a8d4c5a8-4cd9-43f1-b58a-8bbc4d1043a4" providerId="ADAL" clId="{3271B109-A15F-4234-98C3-2968785D5609}" dt="2024-07-18T15:23:35.884" v="1468"/>
          <ac:graphicFrameMkLst>
            <pc:docMk/>
            <pc:sldMk cId="1890260263" sldId="279"/>
            <ac:graphicFrameMk id="5" creationId="{7CBDAE36-3472-E259-0CD5-9FF027A66FD4}"/>
          </ac:graphicFrameMkLst>
        </pc:graphicFrameChg>
        <pc:graphicFrameChg chg="add del mod">
          <ac:chgData name="Maharjan, Manisha" userId="a8d4c5a8-4cd9-43f1-b58a-8bbc4d1043a4" providerId="ADAL" clId="{3271B109-A15F-4234-98C3-2968785D5609}" dt="2024-07-18T15:23:35.884" v="1468"/>
          <ac:graphicFrameMkLst>
            <pc:docMk/>
            <pc:sldMk cId="1890260263" sldId="279"/>
            <ac:graphicFrameMk id="6" creationId="{3048F0FB-1804-D0AF-275D-8B98D7476B2F}"/>
          </ac:graphicFrameMkLst>
        </pc:graphicFrameChg>
        <pc:picChg chg="add del mod">
          <ac:chgData name="Maharjan, Manisha" userId="a8d4c5a8-4cd9-43f1-b58a-8bbc4d1043a4" providerId="ADAL" clId="{3271B109-A15F-4234-98C3-2968785D5609}" dt="2024-07-23T17:29:07.746" v="1989" actId="478"/>
          <ac:picMkLst>
            <pc:docMk/>
            <pc:sldMk cId="1890260263" sldId="279"/>
            <ac:picMk id="5" creationId="{7A0CCA94-E96E-DAC0-752E-42461750F331}"/>
          </ac:picMkLst>
        </pc:picChg>
        <pc:picChg chg="add mod">
          <ac:chgData name="Maharjan, Manisha" userId="a8d4c5a8-4cd9-43f1-b58a-8bbc4d1043a4" providerId="ADAL" clId="{3271B109-A15F-4234-98C3-2968785D5609}" dt="2024-07-23T17:44:15.374" v="2107" actId="164"/>
          <ac:picMkLst>
            <pc:docMk/>
            <pc:sldMk cId="1890260263" sldId="279"/>
            <ac:picMk id="6" creationId="{AB875D68-A36B-D7ED-517D-8388DEBA8D6E}"/>
          </ac:picMkLst>
        </pc:picChg>
        <pc:picChg chg="add del mod">
          <ac:chgData name="Maharjan, Manisha" userId="a8d4c5a8-4cd9-43f1-b58a-8bbc4d1043a4" providerId="ADAL" clId="{3271B109-A15F-4234-98C3-2968785D5609}" dt="2024-07-23T17:28:50.569" v="1985" actId="478"/>
          <ac:picMkLst>
            <pc:docMk/>
            <pc:sldMk cId="1890260263" sldId="279"/>
            <ac:picMk id="7" creationId="{A42CED34-D5FE-D890-7D1D-EB4081AB5512}"/>
          </ac:picMkLst>
        </pc:picChg>
        <pc:picChg chg="add del mod">
          <ac:chgData name="Maharjan, Manisha" userId="a8d4c5a8-4cd9-43f1-b58a-8bbc4d1043a4" providerId="ADAL" clId="{3271B109-A15F-4234-98C3-2968785D5609}" dt="2024-07-23T17:38:33.604" v="2040" actId="478"/>
          <ac:picMkLst>
            <pc:docMk/>
            <pc:sldMk cId="1890260263" sldId="279"/>
            <ac:picMk id="9" creationId="{BBF330C1-1172-02F9-34E9-A1CDE983C536}"/>
          </ac:picMkLst>
        </pc:picChg>
        <pc:picChg chg="add del mod">
          <ac:chgData name="Maharjan, Manisha" userId="a8d4c5a8-4cd9-43f1-b58a-8bbc4d1043a4" providerId="ADAL" clId="{3271B109-A15F-4234-98C3-2968785D5609}" dt="2024-07-23T17:37:59.244" v="2029" actId="478"/>
          <ac:picMkLst>
            <pc:docMk/>
            <pc:sldMk cId="1890260263" sldId="279"/>
            <ac:picMk id="12" creationId="{2FD645F4-792C-D1BA-CB4E-7A061B9221E7}"/>
          </ac:picMkLst>
        </pc:picChg>
        <pc:picChg chg="add del mod">
          <ac:chgData name="Maharjan, Manisha" userId="a8d4c5a8-4cd9-43f1-b58a-8bbc4d1043a4" providerId="ADAL" clId="{3271B109-A15F-4234-98C3-2968785D5609}" dt="2024-07-23T17:38:17.733" v="2034" actId="478"/>
          <ac:picMkLst>
            <pc:docMk/>
            <pc:sldMk cId="1890260263" sldId="279"/>
            <ac:picMk id="19" creationId="{B050F586-ABB4-8FB5-FA34-7152803AA8C5}"/>
          </ac:picMkLst>
        </pc:picChg>
        <pc:picChg chg="add mod">
          <ac:chgData name="Maharjan, Manisha" userId="a8d4c5a8-4cd9-43f1-b58a-8bbc4d1043a4" providerId="ADAL" clId="{3271B109-A15F-4234-98C3-2968785D5609}" dt="2024-07-23T17:44:15.374" v="2107" actId="164"/>
          <ac:picMkLst>
            <pc:docMk/>
            <pc:sldMk cId="1890260263" sldId="279"/>
            <ac:picMk id="20" creationId="{38456CE5-D1D7-A641-FC2D-5239E45E71E8}"/>
          </ac:picMkLst>
        </pc:picChg>
        <pc:picChg chg="add mod">
          <ac:chgData name="Maharjan, Manisha" userId="a8d4c5a8-4cd9-43f1-b58a-8bbc4d1043a4" providerId="ADAL" clId="{3271B109-A15F-4234-98C3-2968785D5609}" dt="2024-07-23T17:44:15.374" v="2107" actId="164"/>
          <ac:picMkLst>
            <pc:docMk/>
            <pc:sldMk cId="1890260263" sldId="279"/>
            <ac:picMk id="21" creationId="{26B8DEDE-675E-5FAB-E733-D216F601E0F8}"/>
          </ac:picMkLst>
        </pc:picChg>
      </pc:sldChg>
      <pc:sldChg chg="addSp delSp modSp new mod">
        <pc:chgData name="Maharjan, Manisha" userId="a8d4c5a8-4cd9-43f1-b58a-8bbc4d1043a4" providerId="ADAL" clId="{3271B109-A15F-4234-98C3-2968785D5609}" dt="2024-07-23T03:47:14.173" v="1766" actId="20577"/>
        <pc:sldMkLst>
          <pc:docMk/>
          <pc:sldMk cId="262255853" sldId="280"/>
        </pc:sldMkLst>
        <pc:spChg chg="mod">
          <ac:chgData name="Maharjan, Manisha" userId="a8d4c5a8-4cd9-43f1-b58a-8bbc4d1043a4" providerId="ADAL" clId="{3271B109-A15F-4234-98C3-2968785D5609}" dt="2024-07-16T15:30:19.456" v="651" actId="122"/>
          <ac:spMkLst>
            <pc:docMk/>
            <pc:sldMk cId="262255853" sldId="280"/>
            <ac:spMk id="2" creationId="{C84757AF-A95B-F31F-0DEE-370DA17D7FAC}"/>
          </ac:spMkLst>
        </pc:spChg>
        <pc:spChg chg="mod">
          <ac:chgData name="Maharjan, Manisha" userId="a8d4c5a8-4cd9-43f1-b58a-8bbc4d1043a4" providerId="ADAL" clId="{3271B109-A15F-4234-98C3-2968785D5609}" dt="2024-07-23T03:47:14.173" v="1766" actId="20577"/>
          <ac:spMkLst>
            <pc:docMk/>
            <pc:sldMk cId="262255853" sldId="280"/>
            <ac:spMk id="3" creationId="{BDEB3B4A-C539-4902-130E-30AA884F26F8}"/>
          </ac:spMkLst>
        </pc:spChg>
        <pc:spChg chg="add mod">
          <ac:chgData name="Maharjan, Manisha" userId="a8d4c5a8-4cd9-43f1-b58a-8bbc4d1043a4" providerId="ADAL" clId="{3271B109-A15F-4234-98C3-2968785D5609}" dt="2024-07-23T03:45:30.263" v="1732" actId="164"/>
          <ac:spMkLst>
            <pc:docMk/>
            <pc:sldMk cId="262255853" sldId="280"/>
            <ac:spMk id="5" creationId="{AB32F32E-C660-ACCE-6BED-0A859734BB09}"/>
          </ac:spMkLst>
        </pc:spChg>
        <pc:spChg chg="add mod">
          <ac:chgData name="Maharjan, Manisha" userId="a8d4c5a8-4cd9-43f1-b58a-8bbc4d1043a4" providerId="ADAL" clId="{3271B109-A15F-4234-98C3-2968785D5609}" dt="2024-07-23T03:46:50.247" v="1757" actId="164"/>
          <ac:spMkLst>
            <pc:docMk/>
            <pc:sldMk cId="262255853" sldId="280"/>
            <ac:spMk id="8" creationId="{570064D2-BE26-1826-3D79-38C76D1C8FCD}"/>
          </ac:spMkLst>
        </pc:spChg>
        <pc:spChg chg="add mod">
          <ac:chgData name="Maharjan, Manisha" userId="a8d4c5a8-4cd9-43f1-b58a-8bbc4d1043a4" providerId="ADAL" clId="{3271B109-A15F-4234-98C3-2968785D5609}" dt="2024-07-23T03:45:30.263" v="1732" actId="164"/>
          <ac:spMkLst>
            <pc:docMk/>
            <pc:sldMk cId="262255853" sldId="280"/>
            <ac:spMk id="11" creationId="{5C3F65E5-E8F0-F953-E166-BA657C66FB53}"/>
          </ac:spMkLst>
        </pc:spChg>
        <pc:spChg chg="add mod">
          <ac:chgData name="Maharjan, Manisha" userId="a8d4c5a8-4cd9-43f1-b58a-8bbc4d1043a4" providerId="ADAL" clId="{3271B109-A15F-4234-98C3-2968785D5609}" dt="2024-07-23T03:45:30.263" v="1732" actId="164"/>
          <ac:spMkLst>
            <pc:docMk/>
            <pc:sldMk cId="262255853" sldId="280"/>
            <ac:spMk id="12" creationId="{DFD49A6D-E158-E557-D501-59D000C8B0E6}"/>
          </ac:spMkLst>
        </pc:spChg>
        <pc:spChg chg="add mod">
          <ac:chgData name="Maharjan, Manisha" userId="a8d4c5a8-4cd9-43f1-b58a-8bbc4d1043a4" providerId="ADAL" clId="{3271B109-A15F-4234-98C3-2968785D5609}" dt="2024-07-23T03:45:30.263" v="1732" actId="164"/>
          <ac:spMkLst>
            <pc:docMk/>
            <pc:sldMk cId="262255853" sldId="280"/>
            <ac:spMk id="13" creationId="{053B25A9-FF1D-7A08-36AE-BA73105CCD5F}"/>
          </ac:spMkLst>
        </pc:spChg>
        <pc:spChg chg="add mod">
          <ac:chgData name="Maharjan, Manisha" userId="a8d4c5a8-4cd9-43f1-b58a-8bbc4d1043a4" providerId="ADAL" clId="{3271B109-A15F-4234-98C3-2968785D5609}" dt="2024-07-23T03:45:30.263" v="1732" actId="164"/>
          <ac:spMkLst>
            <pc:docMk/>
            <pc:sldMk cId="262255853" sldId="280"/>
            <ac:spMk id="14" creationId="{BB30E880-717C-F92E-D1C5-8810F64654B6}"/>
          </ac:spMkLst>
        </pc:spChg>
        <pc:spChg chg="add mod">
          <ac:chgData name="Maharjan, Manisha" userId="a8d4c5a8-4cd9-43f1-b58a-8bbc4d1043a4" providerId="ADAL" clId="{3271B109-A15F-4234-98C3-2968785D5609}" dt="2024-07-23T03:46:50.247" v="1757" actId="164"/>
          <ac:spMkLst>
            <pc:docMk/>
            <pc:sldMk cId="262255853" sldId="280"/>
            <ac:spMk id="15" creationId="{61631149-A26D-C6D2-34B3-C36F503A42B8}"/>
          </ac:spMkLst>
        </pc:spChg>
        <pc:spChg chg="add mod">
          <ac:chgData name="Maharjan, Manisha" userId="a8d4c5a8-4cd9-43f1-b58a-8bbc4d1043a4" providerId="ADAL" clId="{3271B109-A15F-4234-98C3-2968785D5609}" dt="2024-07-23T03:46:50.247" v="1757" actId="164"/>
          <ac:spMkLst>
            <pc:docMk/>
            <pc:sldMk cId="262255853" sldId="280"/>
            <ac:spMk id="16" creationId="{3ED7D2CB-E127-8DC0-5E3C-A549175A79D9}"/>
          </ac:spMkLst>
        </pc:spChg>
        <pc:spChg chg="add mod">
          <ac:chgData name="Maharjan, Manisha" userId="a8d4c5a8-4cd9-43f1-b58a-8bbc4d1043a4" providerId="ADAL" clId="{3271B109-A15F-4234-98C3-2968785D5609}" dt="2024-07-23T03:46:50.247" v="1757" actId="164"/>
          <ac:spMkLst>
            <pc:docMk/>
            <pc:sldMk cId="262255853" sldId="280"/>
            <ac:spMk id="18" creationId="{24CAF48A-2678-2883-F0CD-D5DE7957FAAA}"/>
          </ac:spMkLst>
        </pc:spChg>
        <pc:spChg chg="add mod">
          <ac:chgData name="Maharjan, Manisha" userId="a8d4c5a8-4cd9-43f1-b58a-8bbc4d1043a4" providerId="ADAL" clId="{3271B109-A15F-4234-98C3-2968785D5609}" dt="2024-07-23T03:46:50.247" v="1757" actId="164"/>
          <ac:spMkLst>
            <pc:docMk/>
            <pc:sldMk cId="262255853" sldId="280"/>
            <ac:spMk id="19" creationId="{8B0DE174-DEC2-A855-D3E4-4127D8F492D4}"/>
          </ac:spMkLst>
        </pc:spChg>
        <pc:spChg chg="add mod">
          <ac:chgData name="Maharjan, Manisha" userId="a8d4c5a8-4cd9-43f1-b58a-8bbc4d1043a4" providerId="ADAL" clId="{3271B109-A15F-4234-98C3-2968785D5609}" dt="2024-07-23T03:46:50.247" v="1757" actId="164"/>
          <ac:spMkLst>
            <pc:docMk/>
            <pc:sldMk cId="262255853" sldId="280"/>
            <ac:spMk id="20" creationId="{4BBF9EAF-7A21-D11E-2E0C-48A276E81621}"/>
          </ac:spMkLst>
        </pc:spChg>
        <pc:spChg chg="add mod">
          <ac:chgData name="Maharjan, Manisha" userId="a8d4c5a8-4cd9-43f1-b58a-8bbc4d1043a4" providerId="ADAL" clId="{3271B109-A15F-4234-98C3-2968785D5609}" dt="2024-07-23T03:46:50.247" v="1757" actId="164"/>
          <ac:spMkLst>
            <pc:docMk/>
            <pc:sldMk cId="262255853" sldId="280"/>
            <ac:spMk id="21" creationId="{07208FB3-132A-B39D-9BF1-97338A952C9A}"/>
          </ac:spMkLst>
        </pc:spChg>
        <pc:grpChg chg="add mod">
          <ac:chgData name="Maharjan, Manisha" userId="a8d4c5a8-4cd9-43f1-b58a-8bbc4d1043a4" providerId="ADAL" clId="{3271B109-A15F-4234-98C3-2968785D5609}" dt="2024-07-23T03:45:30.263" v="1732" actId="164"/>
          <ac:grpSpMkLst>
            <pc:docMk/>
            <pc:sldMk cId="262255853" sldId="280"/>
            <ac:grpSpMk id="17" creationId="{E954EAB6-11F0-017D-18FB-87E77D53420F}"/>
          </ac:grpSpMkLst>
        </pc:grpChg>
        <pc:grpChg chg="add mod">
          <ac:chgData name="Maharjan, Manisha" userId="a8d4c5a8-4cd9-43f1-b58a-8bbc4d1043a4" providerId="ADAL" clId="{3271B109-A15F-4234-98C3-2968785D5609}" dt="2024-07-23T03:46:50.247" v="1757" actId="164"/>
          <ac:grpSpMkLst>
            <pc:docMk/>
            <pc:sldMk cId="262255853" sldId="280"/>
            <ac:grpSpMk id="22" creationId="{8CD703F9-DEA9-3C67-2590-4C0F83FCF8C7}"/>
          </ac:grpSpMkLst>
        </pc:grpChg>
        <pc:picChg chg="add del mod">
          <ac:chgData name="Maharjan, Manisha" userId="a8d4c5a8-4cd9-43f1-b58a-8bbc4d1043a4" providerId="ADAL" clId="{3271B109-A15F-4234-98C3-2968785D5609}" dt="2024-07-23T03:41:28.794" v="1675" actId="478"/>
          <ac:picMkLst>
            <pc:docMk/>
            <pc:sldMk cId="262255853" sldId="280"/>
            <ac:picMk id="4" creationId="{8ED2A32C-92B1-2F0F-4ED9-CA4EB8B1B81D}"/>
          </ac:picMkLst>
        </pc:picChg>
        <pc:picChg chg="add del mod">
          <ac:chgData name="Maharjan, Manisha" userId="a8d4c5a8-4cd9-43f1-b58a-8bbc4d1043a4" providerId="ADAL" clId="{3271B109-A15F-4234-98C3-2968785D5609}" dt="2024-07-23T03:42:05.846" v="1683" actId="478"/>
          <ac:picMkLst>
            <pc:docMk/>
            <pc:sldMk cId="262255853" sldId="280"/>
            <ac:picMk id="6" creationId="{B0DF77FB-8EA7-E00D-127F-5F99F2E11E50}"/>
          </ac:picMkLst>
        </pc:picChg>
        <pc:picChg chg="add mod">
          <ac:chgData name="Maharjan, Manisha" userId="a8d4c5a8-4cd9-43f1-b58a-8bbc4d1043a4" providerId="ADAL" clId="{3271B109-A15F-4234-98C3-2968785D5609}" dt="2024-07-23T03:45:30.263" v="1732" actId="164"/>
          <ac:picMkLst>
            <pc:docMk/>
            <pc:sldMk cId="262255853" sldId="280"/>
            <ac:picMk id="9" creationId="{3E4DA55B-7090-BB82-2C1D-6D9B3501749B}"/>
          </ac:picMkLst>
        </pc:picChg>
        <pc:picChg chg="add mod">
          <ac:chgData name="Maharjan, Manisha" userId="a8d4c5a8-4cd9-43f1-b58a-8bbc4d1043a4" providerId="ADAL" clId="{3271B109-A15F-4234-98C3-2968785D5609}" dt="2024-07-23T03:46:50.247" v="1757" actId="164"/>
          <ac:picMkLst>
            <pc:docMk/>
            <pc:sldMk cId="262255853" sldId="280"/>
            <ac:picMk id="10" creationId="{4AD40AD9-7826-37C2-6868-706BC3526B0F}"/>
          </ac:picMkLst>
        </pc:picChg>
      </pc:sldChg>
      <pc:sldChg chg="addSp delSp modSp new mod ord">
        <pc:chgData name="Maharjan, Manisha" userId="a8d4c5a8-4cd9-43f1-b58a-8bbc4d1043a4" providerId="ADAL" clId="{3271B109-A15F-4234-98C3-2968785D5609}" dt="2024-07-23T19:44:52.599" v="2790" actId="1076"/>
        <pc:sldMkLst>
          <pc:docMk/>
          <pc:sldMk cId="372040166" sldId="281"/>
        </pc:sldMkLst>
        <pc:spChg chg="mod">
          <ac:chgData name="Maharjan, Manisha" userId="a8d4c5a8-4cd9-43f1-b58a-8bbc4d1043a4" providerId="ADAL" clId="{3271B109-A15F-4234-98C3-2968785D5609}" dt="2024-07-23T19:43:36.781" v="2715" actId="403"/>
          <ac:spMkLst>
            <pc:docMk/>
            <pc:sldMk cId="372040166" sldId="281"/>
            <ac:spMk id="2" creationId="{3BDB5998-942A-370A-624B-3EDAE78BDD69}"/>
          </ac:spMkLst>
        </pc:spChg>
        <pc:spChg chg="del mod">
          <ac:chgData name="Maharjan, Manisha" userId="a8d4c5a8-4cd9-43f1-b58a-8bbc4d1043a4" providerId="ADAL" clId="{3271B109-A15F-4234-98C3-2968785D5609}" dt="2024-07-23T19:31:21.779" v="2451" actId="478"/>
          <ac:spMkLst>
            <pc:docMk/>
            <pc:sldMk cId="372040166" sldId="281"/>
            <ac:spMk id="3" creationId="{56DDA763-3213-1FFF-3B2E-40F27524F877}"/>
          </ac:spMkLst>
        </pc:spChg>
        <pc:spChg chg="add del mod">
          <ac:chgData name="Maharjan, Manisha" userId="a8d4c5a8-4cd9-43f1-b58a-8bbc4d1043a4" providerId="ADAL" clId="{3271B109-A15F-4234-98C3-2968785D5609}" dt="2024-07-23T19:31:25.029" v="2453" actId="478"/>
          <ac:spMkLst>
            <pc:docMk/>
            <pc:sldMk cId="372040166" sldId="281"/>
            <ac:spMk id="6" creationId="{A35DFE12-461F-3E05-8FC1-9990B8021E79}"/>
          </ac:spMkLst>
        </pc:spChg>
        <pc:spChg chg="add del mod">
          <ac:chgData name="Maharjan, Manisha" userId="a8d4c5a8-4cd9-43f1-b58a-8bbc4d1043a4" providerId="ADAL" clId="{3271B109-A15F-4234-98C3-2968785D5609}" dt="2024-07-23T19:34:51.265" v="2479"/>
          <ac:spMkLst>
            <pc:docMk/>
            <pc:sldMk cId="372040166" sldId="281"/>
            <ac:spMk id="9" creationId="{FEFA9405-040D-F7F2-F6FC-AF5745486933}"/>
          </ac:spMkLst>
        </pc:spChg>
        <pc:spChg chg="add del mod">
          <ac:chgData name="Maharjan, Manisha" userId="a8d4c5a8-4cd9-43f1-b58a-8bbc4d1043a4" providerId="ADAL" clId="{3271B109-A15F-4234-98C3-2968785D5609}" dt="2024-07-23T19:37:06.833" v="2536" actId="21"/>
          <ac:spMkLst>
            <pc:docMk/>
            <pc:sldMk cId="372040166" sldId="281"/>
            <ac:spMk id="12" creationId="{7D29B279-3917-7836-2CCE-85241FA41E47}"/>
          </ac:spMkLst>
        </pc:spChg>
        <pc:spChg chg="add mod">
          <ac:chgData name="Maharjan, Manisha" userId="a8d4c5a8-4cd9-43f1-b58a-8bbc4d1043a4" providerId="ADAL" clId="{3271B109-A15F-4234-98C3-2968785D5609}" dt="2024-07-23T19:44:52.599" v="2790" actId="1076"/>
          <ac:spMkLst>
            <pc:docMk/>
            <pc:sldMk cId="372040166" sldId="281"/>
            <ac:spMk id="13" creationId="{709A45E4-22F8-C57D-4569-3079647B56CD}"/>
          </ac:spMkLst>
        </pc:spChg>
        <pc:picChg chg="add del mod">
          <ac:chgData name="Maharjan, Manisha" userId="a8d4c5a8-4cd9-43f1-b58a-8bbc4d1043a4" providerId="ADAL" clId="{3271B109-A15F-4234-98C3-2968785D5609}" dt="2024-07-23T19:34:29.158" v="2468"/>
          <ac:picMkLst>
            <pc:docMk/>
            <pc:sldMk cId="372040166" sldId="281"/>
            <ac:picMk id="7" creationId="{E5F84D2A-551C-3E47-31AE-05EE00E106B3}"/>
          </ac:picMkLst>
        </pc:picChg>
        <pc:picChg chg="add del mod">
          <ac:chgData name="Maharjan, Manisha" userId="a8d4c5a8-4cd9-43f1-b58a-8bbc4d1043a4" providerId="ADAL" clId="{3271B109-A15F-4234-98C3-2968785D5609}" dt="2024-07-23T19:34:38.304" v="2473" actId="21"/>
          <ac:picMkLst>
            <pc:docMk/>
            <pc:sldMk cId="372040166" sldId="281"/>
            <ac:picMk id="8" creationId="{00E7E4ED-038A-5DD1-750A-276BE208F8B3}"/>
          </ac:picMkLst>
        </pc:picChg>
        <pc:picChg chg="add del mod">
          <ac:chgData name="Maharjan, Manisha" userId="a8d4c5a8-4cd9-43f1-b58a-8bbc4d1043a4" providerId="ADAL" clId="{3271B109-A15F-4234-98C3-2968785D5609}" dt="2024-07-23T19:34:51.252" v="2477" actId="21"/>
          <ac:picMkLst>
            <pc:docMk/>
            <pc:sldMk cId="372040166" sldId="281"/>
            <ac:picMk id="10" creationId="{7CF32899-9215-9BD9-3CC9-3A7466729594}"/>
          </ac:picMkLst>
        </pc:picChg>
        <pc:picChg chg="add del mod">
          <ac:chgData name="Maharjan, Manisha" userId="a8d4c5a8-4cd9-43f1-b58a-8bbc4d1043a4" providerId="ADAL" clId="{3271B109-A15F-4234-98C3-2968785D5609}" dt="2024-07-23T19:37:06.833" v="2536" actId="21"/>
          <ac:picMkLst>
            <pc:docMk/>
            <pc:sldMk cId="372040166" sldId="281"/>
            <ac:picMk id="11" creationId="{6F2D7D20-62D2-248A-090A-37673640AE17}"/>
          </ac:picMkLst>
        </pc:picChg>
      </pc:sldChg>
      <pc:sldChg chg="new del">
        <pc:chgData name="Maharjan, Manisha" userId="a8d4c5a8-4cd9-43f1-b58a-8bbc4d1043a4" providerId="ADAL" clId="{3271B109-A15F-4234-98C3-2968785D5609}" dt="2024-07-16T20:09:44.996" v="1000" actId="47"/>
        <pc:sldMkLst>
          <pc:docMk/>
          <pc:sldMk cId="3301788789" sldId="281"/>
        </pc:sldMkLst>
      </pc:sldChg>
      <pc:sldChg chg="new del">
        <pc:chgData name="Maharjan, Manisha" userId="a8d4c5a8-4cd9-43f1-b58a-8bbc4d1043a4" providerId="ADAL" clId="{3271B109-A15F-4234-98C3-2968785D5609}" dt="2024-07-23T15:24:22.589" v="1768" actId="47"/>
        <pc:sldMkLst>
          <pc:docMk/>
          <pc:sldMk cId="2074699771" sldId="282"/>
        </pc:sldMkLst>
      </pc:sldChg>
      <pc:sldChg chg="modSp new mod ord">
        <pc:chgData name="Maharjan, Manisha" userId="a8d4c5a8-4cd9-43f1-b58a-8bbc4d1043a4" providerId="ADAL" clId="{3271B109-A15F-4234-98C3-2968785D5609}" dt="2024-07-26T15:44:45.555" v="3586"/>
        <pc:sldMkLst>
          <pc:docMk/>
          <pc:sldMk cId="3741619139" sldId="283"/>
        </pc:sldMkLst>
        <pc:spChg chg="mod">
          <ac:chgData name="Maharjan, Manisha" userId="a8d4c5a8-4cd9-43f1-b58a-8bbc4d1043a4" providerId="ADAL" clId="{3271B109-A15F-4234-98C3-2968785D5609}" dt="2024-07-18T15:00:41.586" v="1377" actId="122"/>
          <ac:spMkLst>
            <pc:docMk/>
            <pc:sldMk cId="3741619139" sldId="283"/>
            <ac:spMk id="2" creationId="{E2B7095F-DBCC-CA42-A55C-D4177941A823}"/>
          </ac:spMkLst>
        </pc:spChg>
      </pc:sldChg>
      <pc:sldChg chg="add">
        <pc:chgData name="Maharjan, Manisha" userId="a8d4c5a8-4cd9-43f1-b58a-8bbc4d1043a4" providerId="ADAL" clId="{3271B109-A15F-4234-98C3-2968785D5609}" dt="2024-07-26T15:47:52.812" v="3601"/>
        <pc:sldMkLst>
          <pc:docMk/>
          <pc:sldMk cId="674984447" sldId="284"/>
        </pc:sldMkLst>
      </pc:sldChg>
      <pc:sldChg chg="add del ord">
        <pc:chgData name="Maharjan, Manisha" userId="a8d4c5a8-4cd9-43f1-b58a-8bbc4d1043a4" providerId="ADAL" clId="{3271B109-A15F-4234-98C3-2968785D5609}" dt="2024-07-26T15:47:46.310" v="3599" actId="2696"/>
        <pc:sldMkLst>
          <pc:docMk/>
          <pc:sldMk cId="1293690685" sldId="284"/>
        </pc:sldMkLst>
      </pc:sldChg>
      <pc:sldChg chg="addSp delSp modSp new del mod modAnim">
        <pc:chgData name="Maharjan, Manisha" userId="a8d4c5a8-4cd9-43f1-b58a-8bbc4d1043a4" providerId="ADAL" clId="{3271B109-A15F-4234-98C3-2968785D5609}" dt="2024-07-26T15:46:05.950" v="3587" actId="2696"/>
        <pc:sldMkLst>
          <pc:docMk/>
          <pc:sldMk cId="2351850822" sldId="284"/>
        </pc:sldMkLst>
        <pc:spChg chg="mod">
          <ac:chgData name="Maharjan, Manisha" userId="a8d4c5a8-4cd9-43f1-b58a-8bbc4d1043a4" providerId="ADAL" clId="{3271B109-A15F-4234-98C3-2968785D5609}" dt="2024-07-23T19:29:15.216" v="2304" actId="20577"/>
          <ac:spMkLst>
            <pc:docMk/>
            <pc:sldMk cId="2351850822" sldId="284"/>
            <ac:spMk id="2" creationId="{BB012E37-0C14-D329-E837-32CB072085AD}"/>
          </ac:spMkLst>
        </pc:spChg>
        <pc:spChg chg="del">
          <ac:chgData name="Maharjan, Manisha" userId="a8d4c5a8-4cd9-43f1-b58a-8bbc4d1043a4" providerId="ADAL" clId="{3271B109-A15F-4234-98C3-2968785D5609}" dt="2024-07-23T17:55:03.256" v="2195" actId="478"/>
          <ac:spMkLst>
            <pc:docMk/>
            <pc:sldMk cId="2351850822" sldId="284"/>
            <ac:spMk id="3" creationId="{B54212D0-5567-160A-EF71-B2C483E4731F}"/>
          </ac:spMkLst>
        </pc:spChg>
        <pc:spChg chg="add mod">
          <ac:chgData name="Maharjan, Manisha" userId="a8d4c5a8-4cd9-43f1-b58a-8bbc4d1043a4" providerId="ADAL" clId="{3271B109-A15F-4234-98C3-2968785D5609}" dt="2024-07-23T18:12:07.031" v="2288" actId="14100"/>
          <ac:spMkLst>
            <pc:docMk/>
            <pc:sldMk cId="2351850822" sldId="284"/>
            <ac:spMk id="11" creationId="{1D0E713C-0889-2ABE-24F1-ACE1E4B20DE4}"/>
          </ac:spMkLst>
        </pc:spChg>
        <pc:spChg chg="add mod">
          <ac:chgData name="Maharjan, Manisha" userId="a8d4c5a8-4cd9-43f1-b58a-8bbc4d1043a4" providerId="ADAL" clId="{3271B109-A15F-4234-98C3-2968785D5609}" dt="2024-07-23T18:12:00.928" v="2287" actId="14100"/>
          <ac:spMkLst>
            <pc:docMk/>
            <pc:sldMk cId="2351850822" sldId="284"/>
            <ac:spMk id="14" creationId="{F681935F-BF20-B5D6-D23A-F7BABCC257AA}"/>
          </ac:spMkLst>
        </pc:spChg>
        <pc:spChg chg="add mod">
          <ac:chgData name="Maharjan, Manisha" userId="a8d4c5a8-4cd9-43f1-b58a-8bbc4d1043a4" providerId="ADAL" clId="{3271B109-A15F-4234-98C3-2968785D5609}" dt="2024-07-23T19:55:59.509" v="2921" actId="1076"/>
          <ac:spMkLst>
            <pc:docMk/>
            <pc:sldMk cId="2351850822" sldId="284"/>
            <ac:spMk id="17" creationId="{C59E7F3D-1755-3622-B86D-9187A06C735E}"/>
          </ac:spMkLst>
        </pc:spChg>
        <pc:spChg chg="add mod">
          <ac:chgData name="Maharjan, Manisha" userId="a8d4c5a8-4cd9-43f1-b58a-8bbc4d1043a4" providerId="ADAL" clId="{3271B109-A15F-4234-98C3-2968785D5609}" dt="2024-07-23T19:53:21.712" v="2849" actId="1076"/>
          <ac:spMkLst>
            <pc:docMk/>
            <pc:sldMk cId="2351850822" sldId="284"/>
            <ac:spMk id="18" creationId="{ACC7D05E-12FA-2B75-8A0C-9E542F4E4897}"/>
          </ac:spMkLst>
        </pc:spChg>
        <pc:spChg chg="add mod">
          <ac:chgData name="Maharjan, Manisha" userId="a8d4c5a8-4cd9-43f1-b58a-8bbc4d1043a4" providerId="ADAL" clId="{3271B109-A15F-4234-98C3-2968785D5609}" dt="2024-07-23T19:55:03.162" v="2903" actId="1076"/>
          <ac:spMkLst>
            <pc:docMk/>
            <pc:sldMk cId="2351850822" sldId="284"/>
            <ac:spMk id="19" creationId="{0C09528C-5130-EBA0-D53C-7D61DFC0BF79}"/>
          </ac:spMkLst>
        </pc:spChg>
        <pc:spChg chg="add mod">
          <ac:chgData name="Maharjan, Manisha" userId="a8d4c5a8-4cd9-43f1-b58a-8bbc4d1043a4" providerId="ADAL" clId="{3271B109-A15F-4234-98C3-2968785D5609}" dt="2024-07-23T19:56:26.269" v="2939" actId="1076"/>
          <ac:spMkLst>
            <pc:docMk/>
            <pc:sldMk cId="2351850822" sldId="284"/>
            <ac:spMk id="20" creationId="{BC3C2B4F-7A91-6376-42D4-611C19F6FEDB}"/>
          </ac:spMkLst>
        </pc:spChg>
        <pc:spChg chg="add mod">
          <ac:chgData name="Maharjan, Manisha" userId="a8d4c5a8-4cd9-43f1-b58a-8bbc4d1043a4" providerId="ADAL" clId="{3271B109-A15F-4234-98C3-2968785D5609}" dt="2024-07-23T20:05:26.341" v="3004" actId="1076"/>
          <ac:spMkLst>
            <pc:docMk/>
            <pc:sldMk cId="2351850822" sldId="284"/>
            <ac:spMk id="21" creationId="{9617ABF1-2FC1-8B6F-DFDF-48855F042EC0}"/>
          </ac:spMkLst>
        </pc:spChg>
        <pc:spChg chg="add mod">
          <ac:chgData name="Maharjan, Manisha" userId="a8d4c5a8-4cd9-43f1-b58a-8bbc4d1043a4" providerId="ADAL" clId="{3271B109-A15F-4234-98C3-2968785D5609}" dt="2024-07-23T19:57:27.487" v="2983" actId="20577"/>
          <ac:spMkLst>
            <pc:docMk/>
            <pc:sldMk cId="2351850822" sldId="284"/>
            <ac:spMk id="22" creationId="{07FBF003-1A7B-E08B-1A55-851109AB6BBD}"/>
          </ac:spMkLst>
        </pc:spChg>
        <pc:spChg chg="add mod">
          <ac:chgData name="Maharjan, Manisha" userId="a8d4c5a8-4cd9-43f1-b58a-8bbc4d1043a4" providerId="ADAL" clId="{3271B109-A15F-4234-98C3-2968785D5609}" dt="2024-07-23T19:57:35.587" v="2993" actId="14100"/>
          <ac:spMkLst>
            <pc:docMk/>
            <pc:sldMk cId="2351850822" sldId="284"/>
            <ac:spMk id="23" creationId="{7D0E73B1-39A3-CD13-A1D2-F9EB56C9E7B4}"/>
          </ac:spMkLst>
        </pc:spChg>
        <pc:spChg chg="add mod">
          <ac:chgData name="Maharjan, Manisha" userId="a8d4c5a8-4cd9-43f1-b58a-8bbc4d1043a4" providerId="ADAL" clId="{3271B109-A15F-4234-98C3-2968785D5609}" dt="2024-07-23T20:05:38.207" v="3008" actId="688"/>
          <ac:spMkLst>
            <pc:docMk/>
            <pc:sldMk cId="2351850822" sldId="284"/>
            <ac:spMk id="25" creationId="{290F2B1C-1572-9565-E3C7-4A75D1EC71F8}"/>
          </ac:spMkLst>
        </pc:spChg>
        <pc:spChg chg="add mod">
          <ac:chgData name="Maharjan, Manisha" userId="a8d4c5a8-4cd9-43f1-b58a-8bbc4d1043a4" providerId="ADAL" clId="{3271B109-A15F-4234-98C3-2968785D5609}" dt="2024-07-23T20:06:20.391" v="3045" actId="20577"/>
          <ac:spMkLst>
            <pc:docMk/>
            <pc:sldMk cId="2351850822" sldId="284"/>
            <ac:spMk id="26" creationId="{A9CA47F0-46F2-A5A9-C564-AD1575F973BE}"/>
          </ac:spMkLst>
        </pc:spChg>
        <pc:grpChg chg="add mod">
          <ac:chgData name="Maharjan, Manisha" userId="a8d4c5a8-4cd9-43f1-b58a-8bbc4d1043a4" providerId="ADAL" clId="{3271B109-A15F-4234-98C3-2968785D5609}" dt="2024-07-23T19:28:25.380" v="2296" actId="1076"/>
          <ac:grpSpMkLst>
            <pc:docMk/>
            <pc:sldMk cId="2351850822" sldId="284"/>
            <ac:grpSpMk id="10" creationId="{F8042936-9071-BE86-BFC7-B3B8A6FB2821}"/>
          </ac:grpSpMkLst>
        </pc:grpChg>
        <pc:picChg chg="add mod">
          <ac:chgData name="Maharjan, Manisha" userId="a8d4c5a8-4cd9-43f1-b58a-8bbc4d1043a4" providerId="ADAL" clId="{3271B109-A15F-4234-98C3-2968785D5609}" dt="2024-07-23T18:04:34.243" v="2262" actId="1076"/>
          <ac:picMkLst>
            <pc:docMk/>
            <pc:sldMk cId="2351850822" sldId="284"/>
            <ac:picMk id="5" creationId="{F54EA67D-12E0-6235-644B-BC1B7FF246B6}"/>
          </ac:picMkLst>
        </pc:picChg>
        <pc:picChg chg="add del mod">
          <ac:chgData name="Maharjan, Manisha" userId="a8d4c5a8-4cd9-43f1-b58a-8bbc4d1043a4" providerId="ADAL" clId="{3271B109-A15F-4234-98C3-2968785D5609}" dt="2024-07-23T18:02:02.936" v="2225" actId="478"/>
          <ac:picMkLst>
            <pc:docMk/>
            <pc:sldMk cId="2351850822" sldId="284"/>
            <ac:picMk id="6" creationId="{ADB31D7A-95B2-CBBC-DCDD-D445391FA00D}"/>
          </ac:picMkLst>
        </pc:picChg>
        <pc:picChg chg="add mod modCrop">
          <ac:chgData name="Maharjan, Manisha" userId="a8d4c5a8-4cd9-43f1-b58a-8bbc4d1043a4" providerId="ADAL" clId="{3271B109-A15F-4234-98C3-2968785D5609}" dt="2024-07-23T18:04:11.656" v="2255" actId="208"/>
          <ac:picMkLst>
            <pc:docMk/>
            <pc:sldMk cId="2351850822" sldId="284"/>
            <ac:picMk id="7" creationId="{15CD74A5-8005-AF66-F602-7BF28435B1D9}"/>
          </ac:picMkLst>
        </pc:picChg>
        <pc:picChg chg="add mod modCrop">
          <ac:chgData name="Maharjan, Manisha" userId="a8d4c5a8-4cd9-43f1-b58a-8bbc4d1043a4" providerId="ADAL" clId="{3271B109-A15F-4234-98C3-2968785D5609}" dt="2024-07-23T18:04:11.656" v="2255" actId="208"/>
          <ac:picMkLst>
            <pc:docMk/>
            <pc:sldMk cId="2351850822" sldId="284"/>
            <ac:picMk id="8" creationId="{EBBFE9A7-127D-BBAE-3872-C25C3C8DDE8B}"/>
          </ac:picMkLst>
        </pc:picChg>
        <pc:picChg chg="add mod modCrop">
          <ac:chgData name="Maharjan, Manisha" userId="a8d4c5a8-4cd9-43f1-b58a-8bbc4d1043a4" providerId="ADAL" clId="{3271B109-A15F-4234-98C3-2968785D5609}" dt="2024-07-23T18:04:11.656" v="2255" actId="208"/>
          <ac:picMkLst>
            <pc:docMk/>
            <pc:sldMk cId="2351850822" sldId="284"/>
            <ac:picMk id="9" creationId="{152FAB12-B4DF-CEF5-1805-856FE484D784}"/>
          </ac:picMkLst>
        </pc:picChg>
        <pc:picChg chg="add del mod">
          <ac:chgData name="Maharjan, Manisha" userId="a8d4c5a8-4cd9-43f1-b58a-8bbc4d1043a4" providerId="ADAL" clId="{3271B109-A15F-4234-98C3-2968785D5609}" dt="2024-07-23T18:11:11.237" v="2272" actId="478"/>
          <ac:picMkLst>
            <pc:docMk/>
            <pc:sldMk cId="2351850822" sldId="284"/>
            <ac:picMk id="12" creationId="{F7DFB02E-F912-CBB6-737F-4299B5A35E8F}"/>
          </ac:picMkLst>
        </pc:picChg>
        <pc:picChg chg="add mod">
          <ac:chgData name="Maharjan, Manisha" userId="a8d4c5a8-4cd9-43f1-b58a-8bbc4d1043a4" providerId="ADAL" clId="{3271B109-A15F-4234-98C3-2968785D5609}" dt="2024-07-23T18:11:54.922" v="2285" actId="1076"/>
          <ac:picMkLst>
            <pc:docMk/>
            <pc:sldMk cId="2351850822" sldId="284"/>
            <ac:picMk id="13" creationId="{B4F2334B-4D85-0B8F-2D34-37B6E98DBA76}"/>
          </ac:picMkLst>
        </pc:picChg>
        <pc:picChg chg="add mod">
          <ac:chgData name="Maharjan, Manisha" userId="a8d4c5a8-4cd9-43f1-b58a-8bbc4d1043a4" providerId="ADAL" clId="{3271B109-A15F-4234-98C3-2968785D5609}" dt="2024-07-23T18:12:26.239" v="2295" actId="1076"/>
          <ac:picMkLst>
            <pc:docMk/>
            <pc:sldMk cId="2351850822" sldId="284"/>
            <ac:picMk id="15" creationId="{F9685C1E-26EE-F49A-3C14-EBB3B9D0FDB5}"/>
          </ac:picMkLst>
        </pc:picChg>
        <pc:picChg chg="add mod modCrop">
          <ac:chgData name="Maharjan, Manisha" userId="a8d4c5a8-4cd9-43f1-b58a-8bbc4d1043a4" providerId="ADAL" clId="{3271B109-A15F-4234-98C3-2968785D5609}" dt="2024-07-23T19:56:01.796" v="2922" actId="1076"/>
          <ac:picMkLst>
            <pc:docMk/>
            <pc:sldMk cId="2351850822" sldId="284"/>
            <ac:picMk id="16" creationId="{FE621854-93ED-BB25-9B9F-C6340DB3712F}"/>
          </ac:picMkLst>
        </pc:picChg>
        <pc:picChg chg="add mod">
          <ac:chgData name="Maharjan, Manisha" userId="a8d4c5a8-4cd9-43f1-b58a-8bbc4d1043a4" providerId="ADAL" clId="{3271B109-A15F-4234-98C3-2968785D5609}" dt="2024-07-23T20:05:27.970" v="3005" actId="1076"/>
          <ac:picMkLst>
            <pc:docMk/>
            <pc:sldMk cId="2351850822" sldId="284"/>
            <ac:picMk id="24" creationId="{96C4E80E-1BD0-5538-21B3-4AA536CF2431}"/>
          </ac:picMkLst>
        </pc:picChg>
      </pc:sldChg>
      <pc:sldChg chg="addSp delSp modSp new mod">
        <pc:chgData name="Maharjan, Manisha" userId="a8d4c5a8-4cd9-43f1-b58a-8bbc4d1043a4" providerId="ADAL" clId="{3271B109-A15F-4234-98C3-2968785D5609}" dt="2024-07-29T21:04:04.898" v="3693" actId="20577"/>
        <pc:sldMkLst>
          <pc:docMk/>
          <pc:sldMk cId="2961903459" sldId="285"/>
        </pc:sldMkLst>
        <pc:spChg chg="mod">
          <ac:chgData name="Maharjan, Manisha" userId="a8d4c5a8-4cd9-43f1-b58a-8bbc4d1043a4" providerId="ADAL" clId="{3271B109-A15F-4234-98C3-2968785D5609}" dt="2024-07-18T15:27:06.798" v="1587" actId="20577"/>
          <ac:spMkLst>
            <pc:docMk/>
            <pc:sldMk cId="2961903459" sldId="285"/>
            <ac:spMk id="2" creationId="{D6117521-6E70-94D8-BB1E-B9B5ADABE092}"/>
          </ac:spMkLst>
        </pc:spChg>
        <pc:spChg chg="del">
          <ac:chgData name="Maharjan, Manisha" userId="a8d4c5a8-4cd9-43f1-b58a-8bbc4d1043a4" providerId="ADAL" clId="{3271B109-A15F-4234-98C3-2968785D5609}" dt="2024-07-18T15:27:43.690" v="1590" actId="478"/>
          <ac:spMkLst>
            <pc:docMk/>
            <pc:sldMk cId="2961903459" sldId="285"/>
            <ac:spMk id="3" creationId="{CCD9B292-9209-A35F-4924-09B4E8847931}"/>
          </ac:spMkLst>
        </pc:spChg>
        <pc:spChg chg="add del mod">
          <ac:chgData name="Maharjan, Manisha" userId="a8d4c5a8-4cd9-43f1-b58a-8bbc4d1043a4" providerId="ADAL" clId="{3271B109-A15F-4234-98C3-2968785D5609}" dt="2024-07-29T21:03:34.099" v="3679" actId="478"/>
          <ac:spMkLst>
            <pc:docMk/>
            <pc:sldMk cId="2961903459" sldId="285"/>
            <ac:spMk id="6" creationId="{79FB611E-5780-B276-9B4F-57772918E03B}"/>
          </ac:spMkLst>
        </pc:spChg>
        <pc:spChg chg="add mod">
          <ac:chgData name="Maharjan, Manisha" userId="a8d4c5a8-4cd9-43f1-b58a-8bbc4d1043a4" providerId="ADAL" clId="{3271B109-A15F-4234-98C3-2968785D5609}" dt="2024-07-23T17:53:21.929" v="2193" actId="164"/>
          <ac:spMkLst>
            <pc:docMk/>
            <pc:sldMk cId="2961903459" sldId="285"/>
            <ac:spMk id="7" creationId="{CF42A0CF-49A9-48DF-0307-6EF97072C17E}"/>
          </ac:spMkLst>
        </pc:spChg>
        <pc:spChg chg="add mod">
          <ac:chgData name="Maharjan, Manisha" userId="a8d4c5a8-4cd9-43f1-b58a-8bbc4d1043a4" providerId="ADAL" clId="{3271B109-A15F-4234-98C3-2968785D5609}" dt="2024-07-23T17:53:21.929" v="2193" actId="164"/>
          <ac:spMkLst>
            <pc:docMk/>
            <pc:sldMk cId="2961903459" sldId="285"/>
            <ac:spMk id="8" creationId="{3CEA0BFA-AD7F-0D61-7F93-F3438F886E90}"/>
          </ac:spMkLst>
        </pc:spChg>
        <pc:spChg chg="add mod">
          <ac:chgData name="Maharjan, Manisha" userId="a8d4c5a8-4cd9-43f1-b58a-8bbc4d1043a4" providerId="ADAL" clId="{3271B109-A15F-4234-98C3-2968785D5609}" dt="2024-07-23T17:53:21.929" v="2193" actId="164"/>
          <ac:spMkLst>
            <pc:docMk/>
            <pc:sldMk cId="2961903459" sldId="285"/>
            <ac:spMk id="10" creationId="{12CD4020-5D06-8EFB-4031-C987BFD86C56}"/>
          </ac:spMkLst>
        </pc:spChg>
        <pc:spChg chg="add mod">
          <ac:chgData name="Maharjan, Manisha" userId="a8d4c5a8-4cd9-43f1-b58a-8bbc4d1043a4" providerId="ADAL" clId="{3271B109-A15F-4234-98C3-2968785D5609}" dt="2024-07-23T17:53:21.929" v="2193" actId="164"/>
          <ac:spMkLst>
            <pc:docMk/>
            <pc:sldMk cId="2961903459" sldId="285"/>
            <ac:spMk id="11" creationId="{50C7E009-B611-DC4F-4561-9A0B691D2FAC}"/>
          </ac:spMkLst>
        </pc:spChg>
        <pc:spChg chg="add mod">
          <ac:chgData name="Maharjan, Manisha" userId="a8d4c5a8-4cd9-43f1-b58a-8bbc4d1043a4" providerId="ADAL" clId="{3271B109-A15F-4234-98C3-2968785D5609}" dt="2024-07-23T17:53:21.929" v="2193" actId="164"/>
          <ac:spMkLst>
            <pc:docMk/>
            <pc:sldMk cId="2961903459" sldId="285"/>
            <ac:spMk id="12" creationId="{413DA981-BB00-96AD-E73D-F1DAB8792F13}"/>
          </ac:spMkLst>
        </pc:spChg>
        <pc:spChg chg="add mod">
          <ac:chgData name="Maharjan, Manisha" userId="a8d4c5a8-4cd9-43f1-b58a-8bbc4d1043a4" providerId="ADAL" clId="{3271B109-A15F-4234-98C3-2968785D5609}" dt="2024-07-23T17:53:21.929" v="2193" actId="164"/>
          <ac:spMkLst>
            <pc:docMk/>
            <pc:sldMk cId="2961903459" sldId="285"/>
            <ac:spMk id="13" creationId="{2958D1F3-2565-73D0-93F7-6429996F8C7E}"/>
          </ac:spMkLst>
        </pc:spChg>
        <pc:spChg chg="add mod">
          <ac:chgData name="Maharjan, Manisha" userId="a8d4c5a8-4cd9-43f1-b58a-8bbc4d1043a4" providerId="ADAL" clId="{3271B109-A15F-4234-98C3-2968785D5609}" dt="2024-07-23T17:53:21.929" v="2193" actId="164"/>
          <ac:spMkLst>
            <pc:docMk/>
            <pc:sldMk cId="2961903459" sldId="285"/>
            <ac:spMk id="14" creationId="{4241D99C-1CE8-710D-EB9E-F3AF7F0EC152}"/>
          </ac:spMkLst>
        </pc:spChg>
        <pc:spChg chg="add mod">
          <ac:chgData name="Maharjan, Manisha" userId="a8d4c5a8-4cd9-43f1-b58a-8bbc4d1043a4" providerId="ADAL" clId="{3271B109-A15F-4234-98C3-2968785D5609}" dt="2024-07-23T17:53:21.929" v="2193" actId="164"/>
          <ac:spMkLst>
            <pc:docMk/>
            <pc:sldMk cId="2961903459" sldId="285"/>
            <ac:spMk id="15" creationId="{9B036D74-462D-F755-138D-EB9C0F6CC5B4}"/>
          </ac:spMkLst>
        </pc:spChg>
        <pc:spChg chg="add mod">
          <ac:chgData name="Maharjan, Manisha" userId="a8d4c5a8-4cd9-43f1-b58a-8bbc4d1043a4" providerId="ADAL" clId="{3271B109-A15F-4234-98C3-2968785D5609}" dt="2024-07-23T17:53:21.929" v="2193" actId="164"/>
          <ac:spMkLst>
            <pc:docMk/>
            <pc:sldMk cId="2961903459" sldId="285"/>
            <ac:spMk id="16" creationId="{AC61EB27-DA9A-81E4-5D11-BF56443C749E}"/>
          </ac:spMkLst>
        </pc:spChg>
        <pc:spChg chg="add mod">
          <ac:chgData name="Maharjan, Manisha" userId="a8d4c5a8-4cd9-43f1-b58a-8bbc4d1043a4" providerId="ADAL" clId="{3271B109-A15F-4234-98C3-2968785D5609}" dt="2024-07-23T17:53:21.929" v="2193" actId="164"/>
          <ac:spMkLst>
            <pc:docMk/>
            <pc:sldMk cId="2961903459" sldId="285"/>
            <ac:spMk id="17" creationId="{E5167934-D9AD-58FC-AD87-7465BA95D394}"/>
          </ac:spMkLst>
        </pc:spChg>
        <pc:spChg chg="add mod">
          <ac:chgData name="Maharjan, Manisha" userId="a8d4c5a8-4cd9-43f1-b58a-8bbc4d1043a4" providerId="ADAL" clId="{3271B109-A15F-4234-98C3-2968785D5609}" dt="2024-07-23T17:53:21.929" v="2193" actId="164"/>
          <ac:spMkLst>
            <pc:docMk/>
            <pc:sldMk cId="2961903459" sldId="285"/>
            <ac:spMk id="18" creationId="{B52AC331-B4B0-A18C-83D8-81EF508B031C}"/>
          </ac:spMkLst>
        </pc:spChg>
        <pc:spChg chg="add mod">
          <ac:chgData name="Maharjan, Manisha" userId="a8d4c5a8-4cd9-43f1-b58a-8bbc4d1043a4" providerId="ADAL" clId="{3271B109-A15F-4234-98C3-2968785D5609}" dt="2024-07-23T17:53:21.929" v="2193" actId="164"/>
          <ac:spMkLst>
            <pc:docMk/>
            <pc:sldMk cId="2961903459" sldId="285"/>
            <ac:spMk id="19" creationId="{35D581AC-525C-9802-FF0E-C83A983201AE}"/>
          </ac:spMkLst>
        </pc:spChg>
        <pc:spChg chg="add mod">
          <ac:chgData name="Maharjan, Manisha" userId="a8d4c5a8-4cd9-43f1-b58a-8bbc4d1043a4" providerId="ADAL" clId="{3271B109-A15F-4234-98C3-2968785D5609}" dt="2024-07-29T21:04:04.898" v="3693" actId="20577"/>
          <ac:spMkLst>
            <pc:docMk/>
            <pc:sldMk cId="2961903459" sldId="285"/>
            <ac:spMk id="21" creationId="{B12059C0-C428-146D-155C-F919E4E80204}"/>
          </ac:spMkLst>
        </pc:spChg>
        <pc:grpChg chg="add mod">
          <ac:chgData name="Maharjan, Manisha" userId="a8d4c5a8-4cd9-43f1-b58a-8bbc4d1043a4" providerId="ADAL" clId="{3271B109-A15F-4234-98C3-2968785D5609}" dt="2024-07-23T17:53:21.929" v="2193" actId="164"/>
          <ac:grpSpMkLst>
            <pc:docMk/>
            <pc:sldMk cId="2961903459" sldId="285"/>
            <ac:grpSpMk id="20" creationId="{5837DFFE-6919-73F6-1CEC-87195B0B240D}"/>
          </ac:grpSpMkLst>
        </pc:grpChg>
        <pc:picChg chg="add mod">
          <ac:chgData name="Maharjan, Manisha" userId="a8d4c5a8-4cd9-43f1-b58a-8bbc4d1043a4" providerId="ADAL" clId="{3271B109-A15F-4234-98C3-2968785D5609}" dt="2024-07-23T17:53:21.929" v="2193" actId="164"/>
          <ac:picMkLst>
            <pc:docMk/>
            <pc:sldMk cId="2961903459" sldId="285"/>
            <ac:picMk id="3" creationId="{B3A37AE4-0BC1-87B9-886B-7BC2881DEA9B}"/>
          </ac:picMkLst>
        </pc:picChg>
        <pc:picChg chg="add del mod">
          <ac:chgData name="Maharjan, Manisha" userId="a8d4c5a8-4cd9-43f1-b58a-8bbc4d1043a4" providerId="ADAL" clId="{3271B109-A15F-4234-98C3-2968785D5609}" dt="2024-07-23T17:44:52.234" v="2109" actId="478"/>
          <ac:picMkLst>
            <pc:docMk/>
            <pc:sldMk cId="2961903459" sldId="285"/>
            <ac:picMk id="5" creationId="{F6F37C1B-7CA9-0F3F-7802-0504775D9000}"/>
          </ac:picMkLst>
        </pc:picChg>
        <pc:picChg chg="add del mod">
          <ac:chgData name="Maharjan, Manisha" userId="a8d4c5a8-4cd9-43f1-b58a-8bbc4d1043a4" providerId="ADAL" clId="{3271B109-A15F-4234-98C3-2968785D5609}" dt="2024-07-23T17:45:00.826" v="2114" actId="478"/>
          <ac:picMkLst>
            <pc:docMk/>
            <pc:sldMk cId="2961903459" sldId="285"/>
            <ac:picMk id="6" creationId="{003B91DC-F684-896B-3676-CD9B76DBAC7C}"/>
          </ac:picMkLst>
        </pc:picChg>
        <pc:picChg chg="add mod">
          <ac:chgData name="Maharjan, Manisha" userId="a8d4c5a8-4cd9-43f1-b58a-8bbc4d1043a4" providerId="ADAL" clId="{3271B109-A15F-4234-98C3-2968785D5609}" dt="2024-07-23T17:53:21.929" v="2193" actId="164"/>
          <ac:picMkLst>
            <pc:docMk/>
            <pc:sldMk cId="2961903459" sldId="285"/>
            <ac:picMk id="9" creationId="{D809D9F5-EE76-0FA1-4D95-872C402DDA3C}"/>
          </ac:picMkLst>
        </pc:picChg>
      </pc:sldChg>
      <pc:sldChg chg="modSp new del mod">
        <pc:chgData name="Maharjan, Manisha" userId="a8d4c5a8-4cd9-43f1-b58a-8bbc4d1043a4" providerId="ADAL" clId="{3271B109-A15F-4234-98C3-2968785D5609}" dt="2024-07-23T17:03:20.543" v="1894" actId="47"/>
        <pc:sldMkLst>
          <pc:docMk/>
          <pc:sldMk cId="543584143" sldId="286"/>
        </pc:sldMkLst>
        <pc:spChg chg="mod">
          <ac:chgData name="Maharjan, Manisha" userId="a8d4c5a8-4cd9-43f1-b58a-8bbc4d1043a4" providerId="ADAL" clId="{3271B109-A15F-4234-98C3-2968785D5609}" dt="2024-07-23T03:10:24.335" v="1642" actId="20577"/>
          <ac:spMkLst>
            <pc:docMk/>
            <pc:sldMk cId="543584143" sldId="286"/>
            <ac:spMk id="2" creationId="{319E541F-A08B-2F91-DF6B-D4205A29DB91}"/>
          </ac:spMkLst>
        </pc:spChg>
        <pc:spChg chg="mod">
          <ac:chgData name="Maharjan, Manisha" userId="a8d4c5a8-4cd9-43f1-b58a-8bbc4d1043a4" providerId="ADAL" clId="{3271B109-A15F-4234-98C3-2968785D5609}" dt="2024-07-23T03:10:46.559" v="1673" actId="14100"/>
          <ac:spMkLst>
            <pc:docMk/>
            <pc:sldMk cId="543584143" sldId="286"/>
            <ac:spMk id="3" creationId="{68BA0691-76A9-6F40-7D7F-197FDCB30AA7}"/>
          </ac:spMkLst>
        </pc:spChg>
      </pc:sldChg>
      <pc:sldChg chg="new add del">
        <pc:chgData name="Maharjan, Manisha" userId="a8d4c5a8-4cd9-43f1-b58a-8bbc4d1043a4" providerId="ADAL" clId="{3271B109-A15F-4234-98C3-2968785D5609}" dt="2024-07-23T17:15:06.131" v="1899" actId="47"/>
        <pc:sldMkLst>
          <pc:docMk/>
          <pc:sldMk cId="3181142201" sldId="287"/>
        </pc:sldMkLst>
      </pc:sldChg>
      <pc:sldChg chg="modSp add mod">
        <pc:chgData name="Maharjan, Manisha" userId="a8d4c5a8-4cd9-43f1-b58a-8bbc4d1043a4" providerId="ADAL" clId="{3271B109-A15F-4234-98C3-2968785D5609}" dt="2024-07-23T15:25:34.620" v="1778" actId="14100"/>
        <pc:sldMkLst>
          <pc:docMk/>
          <pc:sldMk cId="1483053752" sldId="288"/>
        </pc:sldMkLst>
        <pc:spChg chg="mod">
          <ac:chgData name="Maharjan, Manisha" userId="a8d4c5a8-4cd9-43f1-b58a-8bbc4d1043a4" providerId="ADAL" clId="{3271B109-A15F-4234-98C3-2968785D5609}" dt="2024-07-23T15:24:38.567" v="1773" actId="6549"/>
          <ac:spMkLst>
            <pc:docMk/>
            <pc:sldMk cId="1483053752" sldId="288"/>
            <ac:spMk id="3" creationId="{B8343104-0D50-5A68-CD8E-B9A00B1550B2}"/>
          </ac:spMkLst>
        </pc:spChg>
        <pc:spChg chg="mod">
          <ac:chgData name="Maharjan, Manisha" userId="a8d4c5a8-4cd9-43f1-b58a-8bbc4d1043a4" providerId="ADAL" clId="{3271B109-A15F-4234-98C3-2968785D5609}" dt="2024-07-23T15:25:24.806" v="1776" actId="1035"/>
          <ac:spMkLst>
            <pc:docMk/>
            <pc:sldMk cId="1483053752" sldId="288"/>
            <ac:spMk id="21" creationId="{7A6EA9D6-71C2-BEA7-2D3A-F7ABEA92C3B4}"/>
          </ac:spMkLst>
        </pc:spChg>
        <pc:grpChg chg="mod">
          <ac:chgData name="Maharjan, Manisha" userId="a8d4c5a8-4cd9-43f1-b58a-8bbc4d1043a4" providerId="ADAL" clId="{3271B109-A15F-4234-98C3-2968785D5609}" dt="2024-07-23T15:25:34.620" v="1778" actId="14100"/>
          <ac:grpSpMkLst>
            <pc:docMk/>
            <pc:sldMk cId="1483053752" sldId="288"/>
            <ac:grpSpMk id="40" creationId="{9844DACF-5EC2-DFAA-9C9A-7F057C435E6B}"/>
          </ac:grpSpMkLst>
        </pc:grpChg>
      </pc:sldChg>
      <pc:sldChg chg="addSp delSp modSp add mod ord">
        <pc:chgData name="Maharjan, Manisha" userId="a8d4c5a8-4cd9-43f1-b58a-8bbc4d1043a4" providerId="ADAL" clId="{3271B109-A15F-4234-98C3-2968785D5609}" dt="2024-07-29T21:05:40.057" v="3694" actId="20577"/>
        <pc:sldMkLst>
          <pc:docMk/>
          <pc:sldMk cId="3330856329" sldId="289"/>
        </pc:sldMkLst>
        <pc:spChg chg="mod">
          <ac:chgData name="Maharjan, Manisha" userId="a8d4c5a8-4cd9-43f1-b58a-8bbc4d1043a4" providerId="ADAL" clId="{3271B109-A15F-4234-98C3-2968785D5609}" dt="2024-07-29T21:05:40.057" v="3694" actId="20577"/>
          <ac:spMkLst>
            <pc:docMk/>
            <pc:sldMk cId="3330856329" sldId="289"/>
            <ac:spMk id="2" creationId="{2BD27BA5-B282-22EF-AA30-8414CBFB7C0F}"/>
          </ac:spMkLst>
        </pc:spChg>
        <pc:spChg chg="mod">
          <ac:chgData name="Maharjan, Manisha" userId="a8d4c5a8-4cd9-43f1-b58a-8bbc4d1043a4" providerId="ADAL" clId="{3271B109-A15F-4234-98C3-2968785D5609}" dt="2024-07-23T16:42:38.055" v="1878" actId="14100"/>
          <ac:spMkLst>
            <pc:docMk/>
            <pc:sldMk cId="3330856329" sldId="289"/>
            <ac:spMk id="3" creationId="{A08224D9-8844-8E2B-3F62-B9A4F911E796}"/>
          </ac:spMkLst>
        </pc:spChg>
        <pc:spChg chg="add mod">
          <ac:chgData name="Maharjan, Manisha" userId="a8d4c5a8-4cd9-43f1-b58a-8bbc4d1043a4" providerId="ADAL" clId="{3271B109-A15F-4234-98C3-2968785D5609}" dt="2024-07-23T17:25:06.235" v="1962" actId="164"/>
          <ac:spMkLst>
            <pc:docMk/>
            <pc:sldMk cId="3330856329" sldId="289"/>
            <ac:spMk id="6" creationId="{5DD48A72-0F69-011D-44A2-9079ABC4E7DF}"/>
          </ac:spMkLst>
        </pc:spChg>
        <pc:spChg chg="del">
          <ac:chgData name="Maharjan, Manisha" userId="a8d4c5a8-4cd9-43f1-b58a-8bbc4d1043a4" providerId="ADAL" clId="{3271B109-A15F-4234-98C3-2968785D5609}" dt="2024-07-23T16:41:56.071" v="1862" actId="478"/>
          <ac:spMkLst>
            <pc:docMk/>
            <pc:sldMk cId="3330856329" sldId="289"/>
            <ac:spMk id="8" creationId="{FD2EAA6E-3F1F-248D-4454-1EE72C650490}"/>
          </ac:spMkLst>
        </pc:spChg>
        <pc:spChg chg="del">
          <ac:chgData name="Maharjan, Manisha" userId="a8d4c5a8-4cd9-43f1-b58a-8bbc4d1043a4" providerId="ADAL" clId="{3271B109-A15F-4234-98C3-2968785D5609}" dt="2024-07-23T16:41:56.071" v="1862" actId="478"/>
          <ac:spMkLst>
            <pc:docMk/>
            <pc:sldMk cId="3330856329" sldId="289"/>
            <ac:spMk id="10" creationId="{D7CF19D1-A949-30BA-BD17-E7382AFF7D03}"/>
          </ac:spMkLst>
        </pc:spChg>
        <pc:spChg chg="del">
          <ac:chgData name="Maharjan, Manisha" userId="a8d4c5a8-4cd9-43f1-b58a-8bbc4d1043a4" providerId="ADAL" clId="{3271B109-A15F-4234-98C3-2968785D5609}" dt="2024-07-23T16:41:56.071" v="1862" actId="478"/>
          <ac:spMkLst>
            <pc:docMk/>
            <pc:sldMk cId="3330856329" sldId="289"/>
            <ac:spMk id="11" creationId="{4D6D7B41-097C-13A1-9DFD-282B5BB0AABA}"/>
          </ac:spMkLst>
        </pc:spChg>
        <pc:spChg chg="add mod topLvl">
          <ac:chgData name="Maharjan, Manisha" userId="a8d4c5a8-4cd9-43f1-b58a-8bbc4d1043a4" providerId="ADAL" clId="{3271B109-A15F-4234-98C3-2968785D5609}" dt="2024-07-25T16:44:48.601" v="3568" actId="164"/>
          <ac:spMkLst>
            <pc:docMk/>
            <pc:sldMk cId="3330856329" sldId="289"/>
            <ac:spMk id="14" creationId="{F2CC5C89-9005-C246-9663-D1164E37B7DE}"/>
          </ac:spMkLst>
        </pc:spChg>
        <pc:spChg chg="add mod">
          <ac:chgData name="Maharjan, Manisha" userId="a8d4c5a8-4cd9-43f1-b58a-8bbc4d1043a4" providerId="ADAL" clId="{3271B109-A15F-4234-98C3-2968785D5609}" dt="2024-07-25T16:44:22.827" v="3555" actId="1036"/>
          <ac:spMkLst>
            <pc:docMk/>
            <pc:sldMk cId="3330856329" sldId="289"/>
            <ac:spMk id="15" creationId="{6118285F-C679-8A26-F3B0-0BA27916B445}"/>
          </ac:spMkLst>
        </pc:spChg>
        <pc:spChg chg="add mod">
          <ac:chgData name="Maharjan, Manisha" userId="a8d4c5a8-4cd9-43f1-b58a-8bbc4d1043a4" providerId="ADAL" clId="{3271B109-A15F-4234-98C3-2968785D5609}" dt="2024-07-25T16:44:18.690" v="3553" actId="1035"/>
          <ac:spMkLst>
            <pc:docMk/>
            <pc:sldMk cId="3330856329" sldId="289"/>
            <ac:spMk id="16" creationId="{D4526F40-F890-EE85-18D1-B43A81F5C416}"/>
          </ac:spMkLst>
        </pc:spChg>
        <pc:spChg chg="add mod topLvl">
          <ac:chgData name="Maharjan, Manisha" userId="a8d4c5a8-4cd9-43f1-b58a-8bbc4d1043a4" providerId="ADAL" clId="{3271B109-A15F-4234-98C3-2968785D5609}" dt="2024-07-26T15:41:02.725" v="3579" actId="14100"/>
          <ac:spMkLst>
            <pc:docMk/>
            <pc:sldMk cId="3330856329" sldId="289"/>
            <ac:spMk id="18" creationId="{BABDDF18-7AAF-8558-6711-3C6719523552}"/>
          </ac:spMkLst>
        </pc:spChg>
        <pc:spChg chg="add mod topLvl">
          <ac:chgData name="Maharjan, Manisha" userId="a8d4c5a8-4cd9-43f1-b58a-8bbc4d1043a4" providerId="ADAL" clId="{3271B109-A15F-4234-98C3-2968785D5609}" dt="2024-07-26T15:40:53.992" v="3574" actId="20577"/>
          <ac:spMkLst>
            <pc:docMk/>
            <pc:sldMk cId="3330856329" sldId="289"/>
            <ac:spMk id="19" creationId="{0FED5882-9619-D9F4-E467-E98DB66E6C08}"/>
          </ac:spMkLst>
        </pc:spChg>
        <pc:grpChg chg="add mod">
          <ac:chgData name="Maharjan, Manisha" userId="a8d4c5a8-4cd9-43f1-b58a-8bbc4d1043a4" providerId="ADAL" clId="{3271B109-A15F-4234-98C3-2968785D5609}" dt="2024-07-23T20:11:56.093" v="3099" actId="1076"/>
          <ac:grpSpMkLst>
            <pc:docMk/>
            <pc:sldMk cId="3330856329" sldId="289"/>
            <ac:grpSpMk id="17" creationId="{5D594C13-94B9-DEA7-89B0-8D61C16BEBF5}"/>
          </ac:grpSpMkLst>
        </pc:grpChg>
        <pc:grpChg chg="add del mod">
          <ac:chgData name="Maharjan, Manisha" userId="a8d4c5a8-4cd9-43f1-b58a-8bbc4d1043a4" providerId="ADAL" clId="{3271B109-A15F-4234-98C3-2968785D5609}" dt="2024-07-25T16:42:36.649" v="3524" actId="165"/>
          <ac:grpSpMkLst>
            <pc:docMk/>
            <pc:sldMk cId="3330856329" sldId="289"/>
            <ac:grpSpMk id="21" creationId="{C5BBD81F-F241-56BD-49ED-EA62641CB443}"/>
          </ac:grpSpMkLst>
        </pc:grpChg>
        <pc:grpChg chg="add mod">
          <ac:chgData name="Maharjan, Manisha" userId="a8d4c5a8-4cd9-43f1-b58a-8bbc4d1043a4" providerId="ADAL" clId="{3271B109-A15F-4234-98C3-2968785D5609}" dt="2024-07-25T16:44:48.601" v="3568" actId="164"/>
          <ac:grpSpMkLst>
            <pc:docMk/>
            <pc:sldMk cId="3330856329" sldId="289"/>
            <ac:grpSpMk id="23" creationId="{6CC62505-AE0D-5ED0-4AF9-5C7345749D31}"/>
          </ac:grpSpMkLst>
        </pc:grpChg>
        <pc:picChg chg="add mod">
          <ac:chgData name="Maharjan, Manisha" userId="a8d4c5a8-4cd9-43f1-b58a-8bbc4d1043a4" providerId="ADAL" clId="{3271B109-A15F-4234-98C3-2968785D5609}" dt="2024-07-25T16:45:01.645" v="3570" actId="14100"/>
          <ac:picMkLst>
            <pc:docMk/>
            <pc:sldMk cId="3330856329" sldId="289"/>
            <ac:picMk id="5" creationId="{513D3528-F6E5-DB7E-C5F2-7A485E1BE297}"/>
          </ac:picMkLst>
        </pc:picChg>
        <pc:picChg chg="del">
          <ac:chgData name="Maharjan, Manisha" userId="a8d4c5a8-4cd9-43f1-b58a-8bbc4d1043a4" providerId="ADAL" clId="{3271B109-A15F-4234-98C3-2968785D5609}" dt="2024-07-23T16:41:56.071" v="1862" actId="478"/>
          <ac:picMkLst>
            <pc:docMk/>
            <pc:sldMk cId="3330856329" sldId="289"/>
            <ac:picMk id="7" creationId="{A42CED34-D5FE-D890-7D1D-EB4081AB5512}"/>
          </ac:picMkLst>
        </pc:picChg>
        <pc:picChg chg="del">
          <ac:chgData name="Maharjan, Manisha" userId="a8d4c5a8-4cd9-43f1-b58a-8bbc4d1043a4" providerId="ADAL" clId="{3271B109-A15F-4234-98C3-2968785D5609}" dt="2024-07-23T16:41:56.071" v="1862" actId="478"/>
          <ac:picMkLst>
            <pc:docMk/>
            <pc:sldMk cId="3330856329" sldId="289"/>
            <ac:picMk id="9" creationId="{BBF330C1-1172-02F9-34E9-A1CDE983C536}"/>
          </ac:picMkLst>
        </pc:picChg>
        <pc:picChg chg="add del mod">
          <ac:chgData name="Maharjan, Manisha" userId="a8d4c5a8-4cd9-43f1-b58a-8bbc4d1043a4" providerId="ADAL" clId="{3271B109-A15F-4234-98C3-2968785D5609}" dt="2024-07-25T16:43:11.908" v="3531" actId="478"/>
          <ac:picMkLst>
            <pc:docMk/>
            <pc:sldMk cId="3330856329" sldId="289"/>
            <ac:picMk id="9" creationId="{D913399D-548D-EFDB-49BA-5658EC8FD575}"/>
          </ac:picMkLst>
        </pc:picChg>
        <pc:picChg chg="add del mod">
          <ac:chgData name="Maharjan, Manisha" userId="a8d4c5a8-4cd9-43f1-b58a-8bbc4d1043a4" providerId="ADAL" clId="{3271B109-A15F-4234-98C3-2968785D5609}" dt="2024-07-25T16:43:23.084" v="3534" actId="478"/>
          <ac:picMkLst>
            <pc:docMk/>
            <pc:sldMk cId="3330856329" sldId="289"/>
            <ac:picMk id="11" creationId="{A90FCC4D-E86F-9BC3-691F-4D701CF85E8F}"/>
          </ac:picMkLst>
        </pc:picChg>
        <pc:picChg chg="del">
          <ac:chgData name="Maharjan, Manisha" userId="a8d4c5a8-4cd9-43f1-b58a-8bbc4d1043a4" providerId="ADAL" clId="{3271B109-A15F-4234-98C3-2968785D5609}" dt="2024-07-23T16:41:56.071" v="1862" actId="478"/>
          <ac:picMkLst>
            <pc:docMk/>
            <pc:sldMk cId="3330856329" sldId="289"/>
            <ac:picMk id="12" creationId="{2FD645F4-792C-D1BA-CB4E-7A061B9221E7}"/>
          </ac:picMkLst>
        </pc:picChg>
        <pc:picChg chg="add del mod">
          <ac:chgData name="Maharjan, Manisha" userId="a8d4c5a8-4cd9-43f1-b58a-8bbc4d1043a4" providerId="ADAL" clId="{3271B109-A15F-4234-98C3-2968785D5609}" dt="2024-07-23T17:25:58.705" v="1977" actId="478"/>
          <ac:picMkLst>
            <pc:docMk/>
            <pc:sldMk cId="3330856329" sldId="289"/>
            <ac:picMk id="13" creationId="{9CC537E0-BFA7-C7CD-DE67-905483614EC5}"/>
          </ac:picMkLst>
        </pc:picChg>
        <pc:picChg chg="add mod ord">
          <ac:chgData name="Maharjan, Manisha" userId="a8d4c5a8-4cd9-43f1-b58a-8bbc4d1043a4" providerId="ADAL" clId="{3271B109-A15F-4234-98C3-2968785D5609}" dt="2024-07-25T16:44:48.601" v="3568" actId="164"/>
          <ac:picMkLst>
            <pc:docMk/>
            <pc:sldMk cId="3330856329" sldId="289"/>
            <ac:picMk id="13" creationId="{E15F4995-C4BD-7044-2D0C-0402B08621B3}"/>
          </ac:picMkLst>
        </pc:picChg>
        <pc:picChg chg="add del mod ord topLvl">
          <ac:chgData name="Maharjan, Manisha" userId="a8d4c5a8-4cd9-43f1-b58a-8bbc4d1043a4" providerId="ADAL" clId="{3271B109-A15F-4234-98C3-2968785D5609}" dt="2024-07-25T16:44:02.499" v="3545" actId="478"/>
          <ac:picMkLst>
            <pc:docMk/>
            <pc:sldMk cId="3330856329" sldId="289"/>
            <ac:picMk id="20" creationId="{04FEEB06-8AB6-B798-A0FF-46B1BDBEB670}"/>
          </ac:picMkLst>
        </pc:picChg>
      </pc:sldChg>
      <pc:sldChg chg="add">
        <pc:chgData name="Maharjan, Manisha" userId="a8d4c5a8-4cd9-43f1-b58a-8bbc4d1043a4" providerId="ADAL" clId="{3271B109-A15F-4234-98C3-2968785D5609}" dt="2024-07-26T15:47:52.812" v="3601"/>
        <pc:sldMkLst>
          <pc:docMk/>
          <pc:sldMk cId="1841610388" sldId="290"/>
        </pc:sldMkLst>
      </pc:sldChg>
      <pc:sldChg chg="modSp new del mod">
        <pc:chgData name="Maharjan, Manisha" userId="a8d4c5a8-4cd9-43f1-b58a-8bbc4d1043a4" providerId="ADAL" clId="{3271B109-A15F-4234-98C3-2968785D5609}" dt="2024-07-26T15:46:05.950" v="3587" actId="2696"/>
        <pc:sldMkLst>
          <pc:docMk/>
          <pc:sldMk cId="2383001443" sldId="290"/>
        </pc:sldMkLst>
        <pc:spChg chg="mod">
          <ac:chgData name="Maharjan, Manisha" userId="a8d4c5a8-4cd9-43f1-b58a-8bbc4d1043a4" providerId="ADAL" clId="{3271B109-A15F-4234-98C3-2968785D5609}" dt="2024-07-23T19:29:39.519" v="2335" actId="20577"/>
          <ac:spMkLst>
            <pc:docMk/>
            <pc:sldMk cId="2383001443" sldId="290"/>
            <ac:spMk id="2" creationId="{F93C344B-8AAE-265A-C062-EF014CCC7828}"/>
          </ac:spMkLst>
        </pc:spChg>
        <pc:spChg chg="mod">
          <ac:chgData name="Maharjan, Manisha" userId="a8d4c5a8-4cd9-43f1-b58a-8bbc4d1043a4" providerId="ADAL" clId="{3271B109-A15F-4234-98C3-2968785D5609}" dt="2024-07-23T20:11:16.043" v="3098" actId="20577"/>
          <ac:spMkLst>
            <pc:docMk/>
            <pc:sldMk cId="2383001443" sldId="290"/>
            <ac:spMk id="3" creationId="{DC134264-44D1-C7BA-373E-5AAF9EECB3F6}"/>
          </ac:spMkLst>
        </pc:spChg>
      </pc:sldChg>
      <pc:sldChg chg="add del ord">
        <pc:chgData name="Maharjan, Manisha" userId="a8d4c5a8-4cd9-43f1-b58a-8bbc4d1043a4" providerId="ADAL" clId="{3271B109-A15F-4234-98C3-2968785D5609}" dt="2024-07-26T15:47:46.310" v="3599" actId="2696"/>
        <pc:sldMkLst>
          <pc:docMk/>
          <pc:sldMk cId="3871761184" sldId="290"/>
        </pc:sldMkLst>
      </pc:sldChg>
      <pc:sldChg chg="addSp delSp modSp new mod">
        <pc:chgData name="Maharjan, Manisha" userId="a8d4c5a8-4cd9-43f1-b58a-8bbc4d1043a4" providerId="ADAL" clId="{3271B109-A15F-4234-98C3-2968785D5609}" dt="2024-07-23T20:57:30.155" v="3503" actId="1076"/>
        <pc:sldMkLst>
          <pc:docMk/>
          <pc:sldMk cId="483007128" sldId="291"/>
        </pc:sldMkLst>
        <pc:spChg chg="mod">
          <ac:chgData name="Maharjan, Manisha" userId="a8d4c5a8-4cd9-43f1-b58a-8bbc4d1043a4" providerId="ADAL" clId="{3271B109-A15F-4234-98C3-2968785D5609}" dt="2024-07-23T19:36:02.648" v="2530" actId="122"/>
          <ac:spMkLst>
            <pc:docMk/>
            <pc:sldMk cId="483007128" sldId="291"/>
            <ac:spMk id="2" creationId="{F6AD29FD-6F97-B282-F055-F32A7EAAAE27}"/>
          </ac:spMkLst>
        </pc:spChg>
        <pc:spChg chg="mod">
          <ac:chgData name="Maharjan, Manisha" userId="a8d4c5a8-4cd9-43f1-b58a-8bbc4d1043a4" providerId="ADAL" clId="{3271B109-A15F-4234-98C3-2968785D5609}" dt="2024-07-23T20:57:27.297" v="3502" actId="404"/>
          <ac:spMkLst>
            <pc:docMk/>
            <pc:sldMk cId="483007128" sldId="291"/>
            <ac:spMk id="3" creationId="{BBF223AC-D515-F156-007B-5731D7397F32}"/>
          </ac:spMkLst>
        </pc:spChg>
        <pc:spChg chg="add del mod">
          <ac:chgData name="Maharjan, Manisha" userId="a8d4c5a8-4cd9-43f1-b58a-8bbc4d1043a4" providerId="ADAL" clId="{3271B109-A15F-4234-98C3-2968785D5609}" dt="2024-07-23T19:37:50.306" v="2565" actId="478"/>
          <ac:spMkLst>
            <pc:docMk/>
            <pc:sldMk cId="483007128" sldId="291"/>
            <ac:spMk id="6" creationId="{F2FF4598-935D-378C-B3F7-756E53FD23FC}"/>
          </ac:spMkLst>
        </pc:spChg>
        <pc:spChg chg="add mod">
          <ac:chgData name="Maharjan, Manisha" userId="a8d4c5a8-4cd9-43f1-b58a-8bbc4d1043a4" providerId="ADAL" clId="{3271B109-A15F-4234-98C3-2968785D5609}" dt="2024-07-23T19:39:53.110" v="2665" actId="1076"/>
          <ac:spMkLst>
            <pc:docMk/>
            <pc:sldMk cId="483007128" sldId="291"/>
            <ac:spMk id="8" creationId="{AED41A2F-5392-8394-E185-28423571125B}"/>
          </ac:spMkLst>
        </pc:spChg>
        <pc:spChg chg="add mod">
          <ac:chgData name="Maharjan, Manisha" userId="a8d4c5a8-4cd9-43f1-b58a-8bbc4d1043a4" providerId="ADAL" clId="{3271B109-A15F-4234-98C3-2968785D5609}" dt="2024-07-23T19:39:49.401" v="2664" actId="1076"/>
          <ac:spMkLst>
            <pc:docMk/>
            <pc:sldMk cId="483007128" sldId="291"/>
            <ac:spMk id="9" creationId="{28D26435-0328-70C4-485F-CCAE78512A3D}"/>
          </ac:spMkLst>
        </pc:spChg>
        <pc:picChg chg="add mod">
          <ac:chgData name="Maharjan, Manisha" userId="a8d4c5a8-4cd9-43f1-b58a-8bbc4d1043a4" providerId="ADAL" clId="{3271B109-A15F-4234-98C3-2968785D5609}" dt="2024-07-23T20:57:30.155" v="3503" actId="1076"/>
          <ac:picMkLst>
            <pc:docMk/>
            <pc:sldMk cId="483007128" sldId="291"/>
            <ac:picMk id="5" creationId="{67A4F98B-4998-F0C0-8D13-511B0CE024BB}"/>
          </ac:picMkLst>
        </pc:picChg>
      </pc:sldChg>
      <pc:sldChg chg="new del">
        <pc:chgData name="Maharjan, Manisha" userId="a8d4c5a8-4cd9-43f1-b58a-8bbc4d1043a4" providerId="ADAL" clId="{3271B109-A15F-4234-98C3-2968785D5609}" dt="2024-07-23T19:30:38.164" v="2379" actId="47"/>
        <pc:sldMkLst>
          <pc:docMk/>
          <pc:sldMk cId="4151481365" sldId="291"/>
        </pc:sldMkLst>
      </pc:sldChg>
      <pc:sldChg chg="addSp delSp modSp new mod">
        <pc:chgData name="Maharjan, Manisha" userId="a8d4c5a8-4cd9-43f1-b58a-8bbc4d1043a4" providerId="ADAL" clId="{3271B109-A15F-4234-98C3-2968785D5609}" dt="2024-07-23T20:57:35.290" v="3504" actId="404"/>
        <pc:sldMkLst>
          <pc:docMk/>
          <pc:sldMk cId="3038305056" sldId="292"/>
        </pc:sldMkLst>
        <pc:spChg chg="mod">
          <ac:chgData name="Maharjan, Manisha" userId="a8d4c5a8-4cd9-43f1-b58a-8bbc4d1043a4" providerId="ADAL" clId="{3271B109-A15F-4234-98C3-2968785D5609}" dt="2024-07-23T19:41:53.065" v="2698" actId="122"/>
          <ac:spMkLst>
            <pc:docMk/>
            <pc:sldMk cId="3038305056" sldId="292"/>
            <ac:spMk id="2" creationId="{8A1E1EE4-35EF-5CE0-4159-47B88F8CBAD4}"/>
          </ac:spMkLst>
        </pc:spChg>
        <pc:spChg chg="add del">
          <ac:chgData name="Maharjan, Manisha" userId="a8d4c5a8-4cd9-43f1-b58a-8bbc4d1043a4" providerId="ADAL" clId="{3271B109-A15F-4234-98C3-2968785D5609}" dt="2024-07-23T19:42:41.732" v="2703"/>
          <ac:spMkLst>
            <pc:docMk/>
            <pc:sldMk cId="3038305056" sldId="292"/>
            <ac:spMk id="3" creationId="{7DA1DDAE-CC45-7359-00E1-136535927706}"/>
          </ac:spMkLst>
        </pc:spChg>
        <pc:spChg chg="add del mod">
          <ac:chgData name="Maharjan, Manisha" userId="a8d4c5a8-4cd9-43f1-b58a-8bbc4d1043a4" providerId="ADAL" clId="{3271B109-A15F-4234-98C3-2968785D5609}" dt="2024-07-23T19:42:28.379" v="2700"/>
          <ac:spMkLst>
            <pc:docMk/>
            <pc:sldMk cId="3038305056" sldId="292"/>
            <ac:spMk id="5" creationId="{93CAF65A-F523-72AE-9F80-2E79F92C6BD2}"/>
          </ac:spMkLst>
        </pc:spChg>
        <pc:spChg chg="add del mod">
          <ac:chgData name="Maharjan, Manisha" userId="a8d4c5a8-4cd9-43f1-b58a-8bbc4d1043a4" providerId="ADAL" clId="{3271B109-A15F-4234-98C3-2968785D5609}" dt="2024-07-23T19:42:40.275" v="2702"/>
          <ac:spMkLst>
            <pc:docMk/>
            <pc:sldMk cId="3038305056" sldId="292"/>
            <ac:spMk id="6" creationId="{1D515901-1336-60E4-C463-A8980E268CBE}"/>
          </ac:spMkLst>
        </pc:spChg>
        <pc:spChg chg="add mod">
          <ac:chgData name="Maharjan, Manisha" userId="a8d4c5a8-4cd9-43f1-b58a-8bbc4d1043a4" providerId="ADAL" clId="{3271B109-A15F-4234-98C3-2968785D5609}" dt="2024-07-23T20:57:35.290" v="3504" actId="404"/>
          <ac:spMkLst>
            <pc:docMk/>
            <pc:sldMk cId="3038305056" sldId="292"/>
            <ac:spMk id="7" creationId="{B41D5F49-CC76-40BA-B901-BBDDE2C295E3}"/>
          </ac:spMkLst>
        </pc:spChg>
      </pc:sldChg>
      <pc:sldChg chg="new del">
        <pc:chgData name="Maharjan, Manisha" userId="a8d4c5a8-4cd9-43f1-b58a-8bbc4d1043a4" providerId="ADAL" clId="{3271B109-A15F-4234-98C3-2968785D5609}" dt="2024-07-26T15:42:06.712" v="3580" actId="47"/>
        <pc:sldMkLst>
          <pc:docMk/>
          <pc:sldMk cId="3744350944" sldId="293"/>
        </pc:sldMkLst>
      </pc:sldChg>
      <pc:sldChg chg="modSp new mod setBg">
        <pc:chgData name="Maharjan, Manisha" userId="a8d4c5a8-4cd9-43f1-b58a-8bbc4d1043a4" providerId="ADAL" clId="{3271B109-A15F-4234-98C3-2968785D5609}" dt="2024-07-23T20:53:19.930" v="3437" actId="20577"/>
        <pc:sldMkLst>
          <pc:docMk/>
          <pc:sldMk cId="2945561478" sldId="294"/>
        </pc:sldMkLst>
        <pc:spChg chg="mod">
          <ac:chgData name="Maharjan, Manisha" userId="a8d4c5a8-4cd9-43f1-b58a-8bbc4d1043a4" providerId="ADAL" clId="{3271B109-A15F-4234-98C3-2968785D5609}" dt="2024-07-23T20:49:26.637" v="3168"/>
          <ac:spMkLst>
            <pc:docMk/>
            <pc:sldMk cId="2945561478" sldId="294"/>
            <ac:spMk id="2" creationId="{2DE5BF89-D57F-E68F-6E16-141AB9796766}"/>
          </ac:spMkLst>
        </pc:spChg>
        <pc:spChg chg="mod">
          <ac:chgData name="Maharjan, Manisha" userId="a8d4c5a8-4cd9-43f1-b58a-8bbc4d1043a4" providerId="ADAL" clId="{3271B109-A15F-4234-98C3-2968785D5609}" dt="2024-07-23T20:53:19.930" v="3437" actId="20577"/>
          <ac:spMkLst>
            <pc:docMk/>
            <pc:sldMk cId="2945561478" sldId="294"/>
            <ac:spMk id="3" creationId="{80222CC4-862E-2ADD-D1D5-B1BE2CDA9A24}"/>
          </ac:spMkLst>
        </pc:spChg>
        <pc:spChg chg="mod">
          <ac:chgData name="Maharjan, Manisha" userId="a8d4c5a8-4cd9-43f1-b58a-8bbc4d1043a4" providerId="ADAL" clId="{3271B109-A15F-4234-98C3-2968785D5609}" dt="2024-07-23T20:49:26.637" v="3168"/>
          <ac:spMkLst>
            <pc:docMk/>
            <pc:sldMk cId="2945561478" sldId="294"/>
            <ac:spMk id="4" creationId="{9773463E-F7EE-DDD4-CD5C-A305926DE137}"/>
          </ac:spMkLst>
        </pc:spChg>
      </pc:sldChg>
      <pc:sldChg chg="new del">
        <pc:chgData name="Maharjan, Manisha" userId="a8d4c5a8-4cd9-43f1-b58a-8bbc4d1043a4" providerId="ADAL" clId="{3271B109-A15F-4234-98C3-2968785D5609}" dt="2024-07-26T15:47:54.862" v="3602" actId="47"/>
        <pc:sldMkLst>
          <pc:docMk/>
          <pc:sldMk cId="1778416955" sldId="295"/>
        </pc:sldMkLst>
      </pc:sldChg>
      <pc:sldChg chg="new del">
        <pc:chgData name="Maharjan, Manisha" userId="a8d4c5a8-4cd9-43f1-b58a-8bbc4d1043a4" providerId="ADAL" clId="{3271B109-A15F-4234-98C3-2968785D5609}" dt="2024-07-26T15:46:15.464" v="3590" actId="47"/>
        <pc:sldMkLst>
          <pc:docMk/>
          <pc:sldMk cId="2110457724" sldId="295"/>
        </pc:sldMkLst>
      </pc:sldChg>
      <pc:sldMasterChg chg="modSp mod modSldLayout">
        <pc:chgData name="Maharjan, Manisha" userId="a8d4c5a8-4cd9-43f1-b58a-8bbc4d1043a4" providerId="ADAL" clId="{3271B109-A15F-4234-98C3-2968785D5609}" dt="2024-07-16T20:14:24.313" v="1007"/>
        <pc:sldMasterMkLst>
          <pc:docMk/>
          <pc:sldMasterMk cId="605589854" sldId="2147483673"/>
        </pc:sldMasterMkLst>
        <pc:spChg chg="mod">
          <ac:chgData name="Maharjan, Manisha" userId="a8d4c5a8-4cd9-43f1-b58a-8bbc4d1043a4" providerId="ADAL" clId="{3271B109-A15F-4234-98C3-2968785D5609}" dt="2024-07-16T20:12:26.451" v="1002" actId="1076"/>
          <ac:spMkLst>
            <pc:docMk/>
            <pc:sldMasterMk cId="605589854" sldId="2147483673"/>
            <ac:spMk id="5" creationId="{00000000-0000-0000-0000-000000000000}"/>
          </ac:spMkLst>
        </pc:spChg>
        <pc:spChg chg="mod">
          <ac:chgData name="Maharjan, Manisha" userId="a8d4c5a8-4cd9-43f1-b58a-8bbc4d1043a4" providerId="ADAL" clId="{3271B109-A15F-4234-98C3-2968785D5609}" dt="2024-07-16T20:12:18.433" v="1001" actId="1076"/>
          <ac:spMkLst>
            <pc:docMk/>
            <pc:sldMasterMk cId="605589854" sldId="2147483673"/>
            <ac:spMk id="15" creationId="{00000000-0000-0000-0000-000000000000}"/>
          </ac:spMkLst>
        </pc:spChg>
        <pc:sldLayoutChg chg="addSp delSp modSp">
          <pc:chgData name="Maharjan, Manisha" userId="a8d4c5a8-4cd9-43f1-b58a-8bbc4d1043a4" providerId="ADAL" clId="{3271B109-A15F-4234-98C3-2968785D5609}" dt="2024-07-16T20:14:24.313" v="1007"/>
          <pc:sldLayoutMkLst>
            <pc:docMk/>
            <pc:sldMasterMk cId="605589854" sldId="2147483673"/>
            <pc:sldLayoutMk cId="2985669191" sldId="2147483674"/>
          </pc:sldLayoutMkLst>
          <pc:spChg chg="add del mod">
            <ac:chgData name="Maharjan, Manisha" userId="a8d4c5a8-4cd9-43f1-b58a-8bbc4d1043a4" providerId="ADAL" clId="{3271B109-A15F-4234-98C3-2968785D5609}" dt="2024-07-16T20:14:21.700" v="1006"/>
            <ac:spMkLst>
              <pc:docMk/>
              <pc:sldMasterMk cId="605589854" sldId="2147483673"/>
              <pc:sldLayoutMk cId="2985669191" sldId="2147483674"/>
              <ac:spMk id="4" creationId="{A35B5089-E0DC-DEC2-A55D-1F80AF0003E0}"/>
            </ac:spMkLst>
          </pc:spChg>
          <pc:spChg chg="add del mod">
            <ac:chgData name="Maharjan, Manisha" userId="a8d4c5a8-4cd9-43f1-b58a-8bbc4d1043a4" providerId="ADAL" clId="{3271B109-A15F-4234-98C3-2968785D5609}" dt="2024-07-16T20:14:21.700" v="1006"/>
            <ac:spMkLst>
              <pc:docMk/>
              <pc:sldMasterMk cId="605589854" sldId="2147483673"/>
              <pc:sldLayoutMk cId="2985669191" sldId="2147483674"/>
              <ac:spMk id="6" creationId="{A392655B-FCF9-4743-66C5-11AD05F8EB3E}"/>
            </ac:spMkLst>
          </pc:spChg>
          <pc:spChg chg="add del mod">
            <ac:chgData name="Maharjan, Manisha" userId="a8d4c5a8-4cd9-43f1-b58a-8bbc4d1043a4" providerId="ADAL" clId="{3271B109-A15F-4234-98C3-2968785D5609}" dt="2024-07-16T20:14:21.700" v="1006"/>
            <ac:spMkLst>
              <pc:docMk/>
              <pc:sldMasterMk cId="605589854" sldId="2147483673"/>
              <pc:sldLayoutMk cId="2985669191" sldId="2147483674"/>
              <ac:spMk id="7" creationId="{66FB5435-BEEB-EBD4-1148-68F7BBF98AFC}"/>
            </ac:spMkLst>
          </pc:spChg>
          <pc:spChg chg="add mod">
            <ac:chgData name="Maharjan, Manisha" userId="a8d4c5a8-4cd9-43f1-b58a-8bbc4d1043a4" providerId="ADAL" clId="{3271B109-A15F-4234-98C3-2968785D5609}" dt="2024-07-16T20:14:24.313" v="1007"/>
            <ac:spMkLst>
              <pc:docMk/>
              <pc:sldMasterMk cId="605589854" sldId="2147483673"/>
              <pc:sldLayoutMk cId="2985669191" sldId="2147483674"/>
              <ac:spMk id="8" creationId="{F830B801-2B87-24FE-F948-A4B999AFA944}"/>
            </ac:spMkLst>
          </pc:spChg>
          <pc:spChg chg="add mod">
            <ac:chgData name="Maharjan, Manisha" userId="a8d4c5a8-4cd9-43f1-b58a-8bbc4d1043a4" providerId="ADAL" clId="{3271B109-A15F-4234-98C3-2968785D5609}" dt="2024-07-16T20:14:24.313" v="1007"/>
            <ac:spMkLst>
              <pc:docMk/>
              <pc:sldMasterMk cId="605589854" sldId="2147483673"/>
              <pc:sldLayoutMk cId="2985669191" sldId="2147483674"/>
              <ac:spMk id="9" creationId="{7FB75D9C-3609-910A-35E5-282CCD385BD6}"/>
            </ac:spMkLst>
          </pc:spChg>
          <pc:spChg chg="add mod">
            <ac:chgData name="Maharjan, Manisha" userId="a8d4c5a8-4cd9-43f1-b58a-8bbc4d1043a4" providerId="ADAL" clId="{3271B109-A15F-4234-98C3-2968785D5609}" dt="2024-07-16T20:14:24.313" v="1007"/>
            <ac:spMkLst>
              <pc:docMk/>
              <pc:sldMasterMk cId="605589854" sldId="2147483673"/>
              <pc:sldLayoutMk cId="2985669191" sldId="2147483674"/>
              <ac:spMk id="10" creationId="{CCC670AD-6443-8EC2-C4DA-11B5FDBC272C}"/>
            </ac:spMkLst>
          </pc:spChg>
        </pc:sldLayoutChg>
        <pc:sldLayoutChg chg="addSp modSp">
          <pc:chgData name="Maharjan, Manisha" userId="a8d4c5a8-4cd9-43f1-b58a-8bbc4d1043a4" providerId="ADAL" clId="{3271B109-A15F-4234-98C3-2968785D5609}" dt="2024-07-16T20:14:07.631" v="1003"/>
          <pc:sldLayoutMkLst>
            <pc:docMk/>
            <pc:sldMasterMk cId="605589854" sldId="2147483673"/>
            <pc:sldLayoutMk cId="1099995231" sldId="2147483675"/>
          </pc:sldLayoutMkLst>
          <pc:spChg chg="add mod">
            <ac:chgData name="Maharjan, Manisha" userId="a8d4c5a8-4cd9-43f1-b58a-8bbc4d1043a4" providerId="ADAL" clId="{3271B109-A15F-4234-98C3-2968785D5609}" dt="2024-07-16T20:14:07.631" v="1003"/>
            <ac:spMkLst>
              <pc:docMk/>
              <pc:sldMasterMk cId="605589854" sldId="2147483673"/>
              <pc:sldLayoutMk cId="1099995231" sldId="2147483675"/>
              <ac:spMk id="6" creationId="{828143B5-F55A-C351-66D8-1A5949253015}"/>
            </ac:spMkLst>
          </pc:spChg>
          <pc:spChg chg="add mod">
            <ac:chgData name="Maharjan, Manisha" userId="a8d4c5a8-4cd9-43f1-b58a-8bbc4d1043a4" providerId="ADAL" clId="{3271B109-A15F-4234-98C3-2968785D5609}" dt="2024-07-16T20:14:07.631" v="1003"/>
            <ac:spMkLst>
              <pc:docMk/>
              <pc:sldMasterMk cId="605589854" sldId="2147483673"/>
              <pc:sldLayoutMk cId="1099995231" sldId="2147483675"/>
              <ac:spMk id="8" creationId="{244D7C44-8BF5-D7CC-1C2B-22787F4AE87A}"/>
            </ac:spMkLst>
          </pc:spChg>
          <pc:spChg chg="add mod">
            <ac:chgData name="Maharjan, Manisha" userId="a8d4c5a8-4cd9-43f1-b58a-8bbc4d1043a4" providerId="ADAL" clId="{3271B109-A15F-4234-98C3-2968785D5609}" dt="2024-07-16T20:14:07.631" v="1003"/>
            <ac:spMkLst>
              <pc:docMk/>
              <pc:sldMasterMk cId="605589854" sldId="2147483673"/>
              <pc:sldLayoutMk cId="1099995231" sldId="2147483675"/>
              <ac:spMk id="9" creationId="{FFD8606C-9036-F183-A2FE-0F7437CDC208}"/>
            </ac:spMkLst>
          </pc:spChg>
        </pc:sldLayoutChg>
        <pc:sldLayoutChg chg="addSp modSp">
          <pc:chgData name="Maharjan, Manisha" userId="a8d4c5a8-4cd9-43f1-b58a-8bbc4d1043a4" providerId="ADAL" clId="{3271B109-A15F-4234-98C3-2968785D5609}" dt="2024-07-16T20:14:19.116" v="1004"/>
          <pc:sldLayoutMkLst>
            <pc:docMk/>
            <pc:sldMasterMk cId="605589854" sldId="2147483673"/>
            <pc:sldLayoutMk cId="138870769" sldId="2147483676"/>
          </pc:sldLayoutMkLst>
          <pc:spChg chg="add mod">
            <ac:chgData name="Maharjan, Manisha" userId="a8d4c5a8-4cd9-43f1-b58a-8bbc4d1043a4" providerId="ADAL" clId="{3271B109-A15F-4234-98C3-2968785D5609}" dt="2024-07-16T20:14:19.116" v="1004"/>
            <ac:spMkLst>
              <pc:docMk/>
              <pc:sldMasterMk cId="605589854" sldId="2147483673"/>
              <pc:sldLayoutMk cId="138870769" sldId="2147483676"/>
              <ac:spMk id="2" creationId="{0452B74B-2244-E30C-50D6-D92D2A726D56}"/>
            </ac:spMkLst>
          </pc:spChg>
          <pc:spChg chg="add mod">
            <ac:chgData name="Maharjan, Manisha" userId="a8d4c5a8-4cd9-43f1-b58a-8bbc4d1043a4" providerId="ADAL" clId="{3271B109-A15F-4234-98C3-2968785D5609}" dt="2024-07-16T20:14:19.116" v="1004"/>
            <ac:spMkLst>
              <pc:docMk/>
              <pc:sldMasterMk cId="605589854" sldId="2147483673"/>
              <pc:sldLayoutMk cId="138870769" sldId="2147483676"/>
              <ac:spMk id="6" creationId="{42FFDD90-1638-A555-A77A-EF957CF16780}"/>
            </ac:spMkLst>
          </pc:spChg>
          <pc:spChg chg="add mod">
            <ac:chgData name="Maharjan, Manisha" userId="a8d4c5a8-4cd9-43f1-b58a-8bbc4d1043a4" providerId="ADAL" clId="{3271B109-A15F-4234-98C3-2968785D5609}" dt="2024-07-16T20:14:19.116" v="1004"/>
            <ac:spMkLst>
              <pc:docMk/>
              <pc:sldMasterMk cId="605589854" sldId="2147483673"/>
              <pc:sldLayoutMk cId="138870769" sldId="2147483676"/>
              <ac:spMk id="7" creationId="{D2779889-4038-7E9C-988F-C7FB1DC2CE27}"/>
            </ac:spMkLst>
          </pc:spChg>
        </pc:sldLayoutChg>
      </pc:sldMasterChg>
    </pc:docChg>
  </pc:docChgLst>
  <pc:docChgLst>
    <pc:chgData name="Maharjan, Manisha" userId="a8d4c5a8-4cd9-43f1-b58a-8bbc4d1043a4" providerId="ADAL" clId="{E07708E0-9898-45A8-9A92-31FDEF4EC9A7}"/>
    <pc:docChg chg="undo custSel addSld delSld modSld sldOrd delMainMaster modMainMaster">
      <pc:chgData name="Maharjan, Manisha" userId="a8d4c5a8-4cd9-43f1-b58a-8bbc4d1043a4" providerId="ADAL" clId="{E07708E0-9898-45A8-9A92-31FDEF4EC9A7}" dt="2024-06-26T21:56:12.591" v="940" actId="20577"/>
      <pc:docMkLst>
        <pc:docMk/>
      </pc:docMkLst>
      <pc:sldChg chg="new del">
        <pc:chgData name="Maharjan, Manisha" userId="a8d4c5a8-4cd9-43f1-b58a-8bbc4d1043a4" providerId="ADAL" clId="{E07708E0-9898-45A8-9A92-31FDEF4EC9A7}" dt="2024-06-05T21:31:55.603" v="2" actId="47"/>
        <pc:sldMkLst>
          <pc:docMk/>
          <pc:sldMk cId="4166307938" sldId="256"/>
        </pc:sldMkLst>
      </pc:sldChg>
      <pc:sldChg chg="addSp delSp modSp add mod ord modClrScheme chgLayout">
        <pc:chgData name="Maharjan, Manisha" userId="a8d4c5a8-4cd9-43f1-b58a-8bbc4d1043a4" providerId="ADAL" clId="{E07708E0-9898-45A8-9A92-31FDEF4EC9A7}" dt="2024-06-19T21:02:05.352" v="477" actId="113"/>
        <pc:sldMkLst>
          <pc:docMk/>
          <pc:sldMk cId="2152553059" sldId="270"/>
        </pc:sldMkLst>
        <pc:spChg chg="mod ord">
          <ac:chgData name="Maharjan, Manisha" userId="a8d4c5a8-4cd9-43f1-b58a-8bbc4d1043a4" providerId="ADAL" clId="{E07708E0-9898-45A8-9A92-31FDEF4EC9A7}" dt="2024-06-05T21:48:57.366" v="167" actId="700"/>
          <ac:spMkLst>
            <pc:docMk/>
            <pc:sldMk cId="2152553059" sldId="270"/>
            <ac:spMk id="2" creationId="{E5B38407-B907-A348-A0B2-E7C6269A1813}"/>
          </ac:spMkLst>
        </pc:spChg>
        <pc:spChg chg="add del mod">
          <ac:chgData name="Maharjan, Manisha" userId="a8d4c5a8-4cd9-43f1-b58a-8bbc4d1043a4" providerId="ADAL" clId="{E07708E0-9898-45A8-9A92-31FDEF4EC9A7}" dt="2024-06-19T21:01:35.460" v="459" actId="478"/>
          <ac:spMkLst>
            <pc:docMk/>
            <pc:sldMk cId="2152553059" sldId="270"/>
            <ac:spMk id="4" creationId="{8D03D416-6A38-08AB-2CF7-2257E4FF1A1A}"/>
          </ac:spMkLst>
        </pc:spChg>
        <pc:spChg chg="del mod ord">
          <ac:chgData name="Maharjan, Manisha" userId="a8d4c5a8-4cd9-43f1-b58a-8bbc4d1043a4" providerId="ADAL" clId="{E07708E0-9898-45A8-9A92-31FDEF4EC9A7}" dt="2024-06-19T21:01:26.591" v="458" actId="478"/>
          <ac:spMkLst>
            <pc:docMk/>
            <pc:sldMk cId="2152553059" sldId="270"/>
            <ac:spMk id="5" creationId="{17F734E3-596D-4C99-95DA-D801C39BF063}"/>
          </ac:spMkLst>
        </pc:spChg>
        <pc:spChg chg="mod ord">
          <ac:chgData name="Maharjan, Manisha" userId="a8d4c5a8-4cd9-43f1-b58a-8bbc4d1043a4" providerId="ADAL" clId="{E07708E0-9898-45A8-9A92-31FDEF4EC9A7}" dt="2024-06-19T21:02:05.352" v="477" actId="113"/>
          <ac:spMkLst>
            <pc:docMk/>
            <pc:sldMk cId="2152553059" sldId="270"/>
            <ac:spMk id="6" creationId="{FD670F8A-D81F-4954-A2D9-FE5AB0B89319}"/>
          </ac:spMkLst>
        </pc:spChg>
        <pc:spChg chg="add mod">
          <ac:chgData name="Maharjan, Manisha" userId="a8d4c5a8-4cd9-43f1-b58a-8bbc4d1043a4" providerId="ADAL" clId="{E07708E0-9898-45A8-9A92-31FDEF4EC9A7}" dt="2024-06-19T21:01:46.889" v="473" actId="313"/>
          <ac:spMkLst>
            <pc:docMk/>
            <pc:sldMk cId="2152553059" sldId="270"/>
            <ac:spMk id="7" creationId="{274169BC-017D-D3A4-9BFE-26950ED8CF66}"/>
          </ac:spMkLst>
        </pc:spChg>
        <pc:graphicFrameChg chg="add del mod">
          <ac:chgData name="Maharjan, Manisha" userId="a8d4c5a8-4cd9-43f1-b58a-8bbc4d1043a4" providerId="ADAL" clId="{E07708E0-9898-45A8-9A92-31FDEF4EC9A7}" dt="2024-06-05T21:41:48.564" v="126"/>
          <ac:graphicFrameMkLst>
            <pc:docMk/>
            <pc:sldMk cId="2152553059" sldId="270"/>
            <ac:graphicFrameMk id="3" creationId="{CC3D6083-BE5B-9FCE-BBB0-2DB5D5735614}"/>
          </ac:graphicFrameMkLst>
        </pc:graphicFrameChg>
      </pc:sldChg>
      <pc:sldChg chg="new del">
        <pc:chgData name="Maharjan, Manisha" userId="a8d4c5a8-4cd9-43f1-b58a-8bbc4d1043a4" providerId="ADAL" clId="{E07708E0-9898-45A8-9A92-31FDEF4EC9A7}" dt="2024-06-05T21:32:44.279" v="6" actId="47"/>
        <pc:sldMkLst>
          <pc:docMk/>
          <pc:sldMk cId="308681646" sldId="271"/>
        </pc:sldMkLst>
      </pc:sldChg>
      <pc:sldChg chg="addSp delSp modSp new mod ord modClrScheme chgLayout">
        <pc:chgData name="Maharjan, Manisha" userId="a8d4c5a8-4cd9-43f1-b58a-8bbc4d1043a4" providerId="ADAL" clId="{E07708E0-9898-45A8-9A92-31FDEF4EC9A7}" dt="2024-06-19T21:03:57.984" v="500" actId="14100"/>
        <pc:sldMkLst>
          <pc:docMk/>
          <pc:sldMk cId="1493190146" sldId="271"/>
        </pc:sldMkLst>
        <pc:spChg chg="mod ord">
          <ac:chgData name="Maharjan, Manisha" userId="a8d4c5a8-4cd9-43f1-b58a-8bbc4d1043a4" providerId="ADAL" clId="{E07708E0-9898-45A8-9A92-31FDEF4EC9A7}" dt="2024-06-05T21:48:48.557" v="166" actId="700"/>
          <ac:spMkLst>
            <pc:docMk/>
            <pc:sldMk cId="1493190146" sldId="271"/>
            <ac:spMk id="2" creationId="{48860499-0B29-35FA-ABF7-FC970FC4E56A}"/>
          </ac:spMkLst>
        </pc:spChg>
        <pc:spChg chg="del mod ord">
          <ac:chgData name="Maharjan, Manisha" userId="a8d4c5a8-4cd9-43f1-b58a-8bbc4d1043a4" providerId="ADAL" clId="{E07708E0-9898-45A8-9A92-31FDEF4EC9A7}" dt="2024-06-19T21:02:43.073" v="485" actId="478"/>
          <ac:spMkLst>
            <pc:docMk/>
            <pc:sldMk cId="1493190146" sldId="271"/>
            <ac:spMk id="3" creationId="{EBB248DD-75C5-5115-94CD-DED1CD6E45A8}"/>
          </ac:spMkLst>
        </pc:spChg>
        <pc:spChg chg="del mod ord">
          <ac:chgData name="Maharjan, Manisha" userId="a8d4c5a8-4cd9-43f1-b58a-8bbc4d1043a4" providerId="ADAL" clId="{E07708E0-9898-45A8-9A92-31FDEF4EC9A7}" dt="2024-06-05T21:48:48.557" v="166" actId="700"/>
          <ac:spMkLst>
            <pc:docMk/>
            <pc:sldMk cId="1493190146" sldId="271"/>
            <ac:spMk id="4" creationId="{E46FB84A-0D37-1C71-8D68-597B9CE6ADCB}"/>
          </ac:spMkLst>
        </pc:spChg>
        <pc:spChg chg="add mod ord">
          <ac:chgData name="Maharjan, Manisha" userId="a8d4c5a8-4cd9-43f1-b58a-8bbc4d1043a4" providerId="ADAL" clId="{E07708E0-9898-45A8-9A92-31FDEF4EC9A7}" dt="2024-06-05T21:51:21.996" v="219" actId="122"/>
          <ac:spMkLst>
            <pc:docMk/>
            <pc:sldMk cId="1493190146" sldId="271"/>
            <ac:spMk id="5" creationId="{3132AFA6-0466-305E-B080-B4B600E3728E}"/>
          </ac:spMkLst>
        </pc:spChg>
        <pc:spChg chg="add mod">
          <ac:chgData name="Maharjan, Manisha" userId="a8d4c5a8-4cd9-43f1-b58a-8bbc4d1043a4" providerId="ADAL" clId="{E07708E0-9898-45A8-9A92-31FDEF4EC9A7}" dt="2024-06-19T21:03:57.984" v="500" actId="14100"/>
          <ac:spMkLst>
            <pc:docMk/>
            <pc:sldMk cId="1493190146" sldId="271"/>
            <ac:spMk id="6" creationId="{AE9301C2-96F7-9230-A61C-7D690EB10354}"/>
          </ac:spMkLst>
        </pc:spChg>
      </pc:sldChg>
      <pc:sldChg chg="addSp delSp modSp new del mod ord">
        <pc:chgData name="Maharjan, Manisha" userId="a8d4c5a8-4cd9-43f1-b58a-8bbc4d1043a4" providerId="ADAL" clId="{E07708E0-9898-45A8-9A92-31FDEF4EC9A7}" dt="2024-06-05T21:48:37.919" v="163" actId="47"/>
        <pc:sldMkLst>
          <pc:docMk/>
          <pc:sldMk cId="600843460" sldId="272"/>
        </pc:sldMkLst>
        <pc:spChg chg="mod">
          <ac:chgData name="Maharjan, Manisha" userId="a8d4c5a8-4cd9-43f1-b58a-8bbc4d1043a4" providerId="ADAL" clId="{E07708E0-9898-45A8-9A92-31FDEF4EC9A7}" dt="2024-06-05T21:48:09.536" v="153" actId="21"/>
          <ac:spMkLst>
            <pc:docMk/>
            <pc:sldMk cId="600843460" sldId="272"/>
            <ac:spMk id="2" creationId="{FC2307D8-09FE-7C28-70F5-359007FDD9B9}"/>
          </ac:spMkLst>
        </pc:spChg>
        <pc:spChg chg="mod">
          <ac:chgData name="Maharjan, Manisha" userId="a8d4c5a8-4cd9-43f1-b58a-8bbc4d1043a4" providerId="ADAL" clId="{E07708E0-9898-45A8-9A92-31FDEF4EC9A7}" dt="2024-06-05T21:41:20.235" v="121" actId="1076"/>
          <ac:spMkLst>
            <pc:docMk/>
            <pc:sldMk cId="600843460" sldId="272"/>
            <ac:spMk id="3" creationId="{91C6A8E9-650C-D3B6-FBE2-1B19DD48B24A}"/>
          </ac:spMkLst>
        </pc:spChg>
        <pc:spChg chg="del">
          <ac:chgData name="Maharjan, Manisha" userId="a8d4c5a8-4cd9-43f1-b58a-8bbc4d1043a4" providerId="ADAL" clId="{E07708E0-9898-45A8-9A92-31FDEF4EC9A7}" dt="2024-06-05T21:34:29.554" v="65" actId="478"/>
          <ac:spMkLst>
            <pc:docMk/>
            <pc:sldMk cId="600843460" sldId="272"/>
            <ac:spMk id="4" creationId="{9AAE331F-C7A8-6D67-7334-D29C080313F2}"/>
          </ac:spMkLst>
        </pc:spChg>
        <pc:spChg chg="add mod">
          <ac:chgData name="Maharjan, Manisha" userId="a8d4c5a8-4cd9-43f1-b58a-8bbc4d1043a4" providerId="ADAL" clId="{E07708E0-9898-45A8-9A92-31FDEF4EC9A7}" dt="2024-06-05T21:47:34.344" v="150" actId="6549"/>
          <ac:spMkLst>
            <pc:docMk/>
            <pc:sldMk cId="600843460" sldId="272"/>
            <ac:spMk id="5" creationId="{FE1C8BF1-C6CF-0808-8CDF-401C9D1515E3}"/>
          </ac:spMkLst>
        </pc:spChg>
        <pc:graphicFrameChg chg="add del mod">
          <ac:chgData name="Maharjan, Manisha" userId="a8d4c5a8-4cd9-43f1-b58a-8bbc4d1043a4" providerId="ADAL" clId="{E07708E0-9898-45A8-9A92-31FDEF4EC9A7}" dt="2024-06-05T21:39:02.090" v="88"/>
          <ac:graphicFrameMkLst>
            <pc:docMk/>
            <pc:sldMk cId="600843460" sldId="272"/>
            <ac:graphicFrameMk id="6" creationId="{E5FB4BAD-E422-4268-9A2C-003DC13DB6DD}"/>
          </ac:graphicFrameMkLst>
        </pc:graphicFrameChg>
      </pc:sldChg>
      <pc:sldChg chg="new del">
        <pc:chgData name="Maharjan, Manisha" userId="a8d4c5a8-4cd9-43f1-b58a-8bbc4d1043a4" providerId="ADAL" clId="{E07708E0-9898-45A8-9A92-31FDEF4EC9A7}" dt="2024-06-05T21:41:32.290" v="122" actId="47"/>
        <pc:sldMkLst>
          <pc:docMk/>
          <pc:sldMk cId="1276542346" sldId="273"/>
        </pc:sldMkLst>
      </pc:sldChg>
      <pc:sldChg chg="delSp modSp add mod ord">
        <pc:chgData name="Maharjan, Manisha" userId="a8d4c5a8-4cd9-43f1-b58a-8bbc4d1043a4" providerId="ADAL" clId="{E07708E0-9898-45A8-9A92-31FDEF4EC9A7}" dt="2024-06-19T21:03:50.510" v="497" actId="1076"/>
        <pc:sldMkLst>
          <pc:docMk/>
          <pc:sldMk cId="3773156333" sldId="273"/>
        </pc:sldMkLst>
        <pc:spChg chg="mod">
          <ac:chgData name="Maharjan, Manisha" userId="a8d4c5a8-4cd9-43f1-b58a-8bbc4d1043a4" providerId="ADAL" clId="{E07708E0-9898-45A8-9A92-31FDEF4EC9A7}" dt="2024-06-19T21:03:31.762" v="494" actId="20577"/>
          <ac:spMkLst>
            <pc:docMk/>
            <pc:sldMk cId="3773156333" sldId="273"/>
            <ac:spMk id="12" creationId="{D4FADB50-27A2-6002-3643-24C27B925CD6}"/>
          </ac:spMkLst>
        </pc:spChg>
        <pc:spChg chg="mod">
          <ac:chgData name="Maharjan, Manisha" userId="a8d4c5a8-4cd9-43f1-b58a-8bbc4d1043a4" providerId="ADAL" clId="{E07708E0-9898-45A8-9A92-31FDEF4EC9A7}" dt="2024-06-19T20:47:24.736" v="288" actId="14100"/>
          <ac:spMkLst>
            <pc:docMk/>
            <pc:sldMk cId="3773156333" sldId="273"/>
            <ac:spMk id="13" creationId="{4801CF12-CBCE-B8BA-9590-9E808113E96E}"/>
          </ac:spMkLst>
        </pc:spChg>
        <pc:spChg chg="del mod">
          <ac:chgData name="Maharjan, Manisha" userId="a8d4c5a8-4cd9-43f1-b58a-8bbc4d1043a4" providerId="ADAL" clId="{E07708E0-9898-45A8-9A92-31FDEF4EC9A7}" dt="2024-06-19T21:02:32.180" v="484"/>
          <ac:spMkLst>
            <pc:docMk/>
            <pc:sldMk cId="3773156333" sldId="273"/>
            <ac:spMk id="15" creationId="{53BAB8D9-CEE8-8BD5-FBCC-408C8EE1933E}"/>
          </ac:spMkLst>
        </pc:spChg>
        <pc:spChg chg="mod">
          <ac:chgData name="Maharjan, Manisha" userId="a8d4c5a8-4cd9-43f1-b58a-8bbc4d1043a4" providerId="ADAL" clId="{E07708E0-9898-45A8-9A92-31FDEF4EC9A7}" dt="2024-06-19T21:03:50.510" v="497" actId="1076"/>
          <ac:spMkLst>
            <pc:docMk/>
            <pc:sldMk cId="3773156333" sldId="273"/>
            <ac:spMk id="23" creationId="{D0D2F442-6119-E0A7-81EF-5EF48A4D860B}"/>
          </ac:spMkLst>
        </pc:spChg>
        <pc:picChg chg="del">
          <ac:chgData name="Maharjan, Manisha" userId="a8d4c5a8-4cd9-43f1-b58a-8bbc4d1043a4" providerId="ADAL" clId="{E07708E0-9898-45A8-9A92-31FDEF4EC9A7}" dt="2024-06-05T21:51:04.252" v="217" actId="478"/>
          <ac:picMkLst>
            <pc:docMk/>
            <pc:sldMk cId="3773156333" sldId="273"/>
            <ac:picMk id="6" creationId="{EE73BE63-2B4E-BFC8-AA7F-6DD8B48369AD}"/>
          </ac:picMkLst>
        </pc:picChg>
        <pc:picChg chg="mod">
          <ac:chgData name="Maharjan, Manisha" userId="a8d4c5a8-4cd9-43f1-b58a-8bbc4d1043a4" providerId="ADAL" clId="{E07708E0-9898-45A8-9A92-31FDEF4EC9A7}" dt="2024-06-19T21:03:46.771" v="496" actId="1076"/>
          <ac:picMkLst>
            <pc:docMk/>
            <pc:sldMk cId="3773156333" sldId="273"/>
            <ac:picMk id="17" creationId="{EACDB422-291C-1F51-020D-9A60EB817D84}"/>
          </ac:picMkLst>
        </pc:picChg>
      </pc:sldChg>
      <pc:sldChg chg="new del">
        <pc:chgData name="Maharjan, Manisha" userId="a8d4c5a8-4cd9-43f1-b58a-8bbc4d1043a4" providerId="ADAL" clId="{E07708E0-9898-45A8-9A92-31FDEF4EC9A7}" dt="2024-06-05T21:33:56.214" v="15" actId="47"/>
        <pc:sldMkLst>
          <pc:docMk/>
          <pc:sldMk cId="3995506690" sldId="273"/>
        </pc:sldMkLst>
      </pc:sldChg>
      <pc:sldChg chg="addSp modSp new mod">
        <pc:chgData name="Maharjan, Manisha" userId="a8d4c5a8-4cd9-43f1-b58a-8bbc4d1043a4" providerId="ADAL" clId="{E07708E0-9898-45A8-9A92-31FDEF4EC9A7}" dt="2024-06-05T21:51:48.366" v="223"/>
        <pc:sldMkLst>
          <pc:docMk/>
          <pc:sldMk cId="3824750436" sldId="274"/>
        </pc:sldMkLst>
        <pc:spChg chg="mod">
          <ac:chgData name="Maharjan, Manisha" userId="a8d4c5a8-4cd9-43f1-b58a-8bbc4d1043a4" providerId="ADAL" clId="{E07708E0-9898-45A8-9A92-31FDEF4EC9A7}" dt="2024-06-05T21:48:12.516" v="155"/>
          <ac:spMkLst>
            <pc:docMk/>
            <pc:sldMk cId="3824750436" sldId="274"/>
            <ac:spMk id="2" creationId="{B144740E-B6C4-9CA3-96C2-07ABF9456F79}"/>
          </ac:spMkLst>
        </pc:spChg>
        <pc:spChg chg="mod">
          <ac:chgData name="Maharjan, Manisha" userId="a8d4c5a8-4cd9-43f1-b58a-8bbc4d1043a4" providerId="ADAL" clId="{E07708E0-9898-45A8-9A92-31FDEF4EC9A7}" dt="2024-06-05T21:51:48.366" v="223"/>
          <ac:spMkLst>
            <pc:docMk/>
            <pc:sldMk cId="3824750436" sldId="274"/>
            <ac:spMk id="3" creationId="{FC84880B-D7A6-4FC8-C67D-48E7D56664E7}"/>
          </ac:spMkLst>
        </pc:spChg>
        <pc:spChg chg="mod">
          <ac:chgData name="Maharjan, Manisha" userId="a8d4c5a8-4cd9-43f1-b58a-8bbc4d1043a4" providerId="ADAL" clId="{E07708E0-9898-45A8-9A92-31FDEF4EC9A7}" dt="2024-06-05T21:49:34.865" v="209" actId="14100"/>
          <ac:spMkLst>
            <pc:docMk/>
            <pc:sldMk cId="3824750436" sldId="274"/>
            <ac:spMk id="4" creationId="{FD71630D-AA17-D82D-1E8C-04E6007C6C7B}"/>
          </ac:spMkLst>
        </pc:spChg>
        <pc:picChg chg="add mod">
          <ac:chgData name="Maharjan, Manisha" userId="a8d4c5a8-4cd9-43f1-b58a-8bbc4d1043a4" providerId="ADAL" clId="{E07708E0-9898-45A8-9A92-31FDEF4EC9A7}" dt="2024-06-05T21:51:30.469" v="221" actId="14100"/>
          <ac:picMkLst>
            <pc:docMk/>
            <pc:sldMk cId="3824750436" sldId="274"/>
            <ac:picMk id="5" creationId="{7195E059-E077-736D-06FF-FCCEBD75FC4D}"/>
          </ac:picMkLst>
        </pc:picChg>
      </pc:sldChg>
      <pc:sldChg chg="modSp new mod ord">
        <pc:chgData name="Maharjan, Manisha" userId="a8d4c5a8-4cd9-43f1-b58a-8bbc4d1043a4" providerId="ADAL" clId="{E07708E0-9898-45A8-9A92-31FDEF4EC9A7}" dt="2024-06-26T21:56:12.591" v="940" actId="20577"/>
        <pc:sldMkLst>
          <pc:docMk/>
          <pc:sldMk cId="485003839" sldId="275"/>
        </pc:sldMkLst>
        <pc:spChg chg="mod">
          <ac:chgData name="Maharjan, Manisha" userId="a8d4c5a8-4cd9-43f1-b58a-8bbc4d1043a4" providerId="ADAL" clId="{E07708E0-9898-45A8-9A92-31FDEF4EC9A7}" dt="2024-06-19T20:44:10.482" v="234" actId="122"/>
          <ac:spMkLst>
            <pc:docMk/>
            <pc:sldMk cId="485003839" sldId="275"/>
            <ac:spMk id="2" creationId="{18FC281D-9D42-CA61-38DD-E9BE202F2043}"/>
          </ac:spMkLst>
        </pc:spChg>
        <pc:spChg chg="mod">
          <ac:chgData name="Maharjan, Manisha" userId="a8d4c5a8-4cd9-43f1-b58a-8bbc4d1043a4" providerId="ADAL" clId="{E07708E0-9898-45A8-9A92-31FDEF4EC9A7}" dt="2024-06-26T21:56:12.591" v="940" actId="20577"/>
          <ac:spMkLst>
            <pc:docMk/>
            <pc:sldMk cId="485003839" sldId="275"/>
            <ac:spMk id="3" creationId="{E816FF09-FCF8-B7B7-DBB4-0402ADBD9719}"/>
          </ac:spMkLst>
        </pc:spChg>
      </pc:sldChg>
      <pc:sldChg chg="new del">
        <pc:chgData name="Maharjan, Manisha" userId="a8d4c5a8-4cd9-43f1-b58a-8bbc4d1043a4" providerId="ADAL" clId="{E07708E0-9898-45A8-9A92-31FDEF4EC9A7}" dt="2024-06-05T21:50:09.398" v="211" actId="47"/>
        <pc:sldMkLst>
          <pc:docMk/>
          <pc:sldMk cId="3816568571" sldId="275"/>
        </pc:sldMkLst>
      </pc:sldChg>
      <pc:sldChg chg="modSp new mod">
        <pc:chgData name="Maharjan, Manisha" userId="a8d4c5a8-4cd9-43f1-b58a-8bbc4d1043a4" providerId="ADAL" clId="{E07708E0-9898-45A8-9A92-31FDEF4EC9A7}" dt="2024-06-19T21:54:23.383" v="807" actId="20577"/>
        <pc:sldMkLst>
          <pc:docMk/>
          <pc:sldMk cId="2356278610" sldId="276"/>
        </pc:sldMkLst>
        <pc:spChg chg="mod">
          <ac:chgData name="Maharjan, Manisha" userId="a8d4c5a8-4cd9-43f1-b58a-8bbc4d1043a4" providerId="ADAL" clId="{E07708E0-9898-45A8-9A92-31FDEF4EC9A7}" dt="2024-06-19T21:54:23.383" v="807" actId="20577"/>
          <ac:spMkLst>
            <pc:docMk/>
            <pc:sldMk cId="2356278610" sldId="276"/>
            <ac:spMk id="3" creationId="{CD0287F5-17DE-0F40-52E7-AC63566D94B8}"/>
          </ac:spMkLst>
        </pc:spChg>
      </pc:sldChg>
      <pc:sldMasterChg chg="del delSldLayout">
        <pc:chgData name="Maharjan, Manisha" userId="a8d4c5a8-4cd9-43f1-b58a-8bbc4d1043a4" providerId="ADAL" clId="{E07708E0-9898-45A8-9A92-31FDEF4EC9A7}" dt="2024-06-05T21:31:55.603" v="2" actId="47"/>
        <pc:sldMasterMkLst>
          <pc:docMk/>
          <pc:sldMasterMk cId="3810763279" sldId="2147483648"/>
        </pc:sldMasterMkLst>
        <pc:sldLayoutChg chg="del">
          <pc:chgData name="Maharjan, Manisha" userId="a8d4c5a8-4cd9-43f1-b58a-8bbc4d1043a4" providerId="ADAL" clId="{E07708E0-9898-45A8-9A92-31FDEF4EC9A7}" dt="2024-06-05T21:31:55.603" v="2" actId="47"/>
          <pc:sldLayoutMkLst>
            <pc:docMk/>
            <pc:sldMasterMk cId="3810763279" sldId="2147483648"/>
            <pc:sldLayoutMk cId="1992111182" sldId="2147483649"/>
          </pc:sldLayoutMkLst>
        </pc:sldLayoutChg>
        <pc:sldLayoutChg chg="del">
          <pc:chgData name="Maharjan, Manisha" userId="a8d4c5a8-4cd9-43f1-b58a-8bbc4d1043a4" providerId="ADAL" clId="{E07708E0-9898-45A8-9A92-31FDEF4EC9A7}" dt="2024-06-05T21:31:55.603" v="2" actId="47"/>
          <pc:sldLayoutMkLst>
            <pc:docMk/>
            <pc:sldMasterMk cId="3810763279" sldId="2147483648"/>
            <pc:sldLayoutMk cId="3821473666" sldId="2147483650"/>
          </pc:sldLayoutMkLst>
        </pc:sldLayoutChg>
        <pc:sldLayoutChg chg="del">
          <pc:chgData name="Maharjan, Manisha" userId="a8d4c5a8-4cd9-43f1-b58a-8bbc4d1043a4" providerId="ADAL" clId="{E07708E0-9898-45A8-9A92-31FDEF4EC9A7}" dt="2024-06-05T21:31:55.603" v="2" actId="47"/>
          <pc:sldLayoutMkLst>
            <pc:docMk/>
            <pc:sldMasterMk cId="3810763279" sldId="2147483648"/>
            <pc:sldLayoutMk cId="1259449109" sldId="2147483651"/>
          </pc:sldLayoutMkLst>
        </pc:sldLayoutChg>
        <pc:sldLayoutChg chg="del">
          <pc:chgData name="Maharjan, Manisha" userId="a8d4c5a8-4cd9-43f1-b58a-8bbc4d1043a4" providerId="ADAL" clId="{E07708E0-9898-45A8-9A92-31FDEF4EC9A7}" dt="2024-06-05T21:31:55.603" v="2" actId="47"/>
          <pc:sldLayoutMkLst>
            <pc:docMk/>
            <pc:sldMasterMk cId="3810763279" sldId="2147483648"/>
            <pc:sldLayoutMk cId="3943512234" sldId="2147483652"/>
          </pc:sldLayoutMkLst>
        </pc:sldLayoutChg>
        <pc:sldLayoutChg chg="del">
          <pc:chgData name="Maharjan, Manisha" userId="a8d4c5a8-4cd9-43f1-b58a-8bbc4d1043a4" providerId="ADAL" clId="{E07708E0-9898-45A8-9A92-31FDEF4EC9A7}" dt="2024-06-05T21:31:55.603" v="2" actId="47"/>
          <pc:sldLayoutMkLst>
            <pc:docMk/>
            <pc:sldMasterMk cId="3810763279" sldId="2147483648"/>
            <pc:sldLayoutMk cId="2735608217" sldId="2147483653"/>
          </pc:sldLayoutMkLst>
        </pc:sldLayoutChg>
        <pc:sldLayoutChg chg="del">
          <pc:chgData name="Maharjan, Manisha" userId="a8d4c5a8-4cd9-43f1-b58a-8bbc4d1043a4" providerId="ADAL" clId="{E07708E0-9898-45A8-9A92-31FDEF4EC9A7}" dt="2024-06-05T21:31:55.603" v="2" actId="47"/>
          <pc:sldLayoutMkLst>
            <pc:docMk/>
            <pc:sldMasterMk cId="3810763279" sldId="2147483648"/>
            <pc:sldLayoutMk cId="3890263335" sldId="2147483654"/>
          </pc:sldLayoutMkLst>
        </pc:sldLayoutChg>
        <pc:sldLayoutChg chg="del">
          <pc:chgData name="Maharjan, Manisha" userId="a8d4c5a8-4cd9-43f1-b58a-8bbc4d1043a4" providerId="ADAL" clId="{E07708E0-9898-45A8-9A92-31FDEF4EC9A7}" dt="2024-06-05T21:31:55.603" v="2" actId="47"/>
          <pc:sldLayoutMkLst>
            <pc:docMk/>
            <pc:sldMasterMk cId="3810763279" sldId="2147483648"/>
            <pc:sldLayoutMk cId="1576458553" sldId="2147483655"/>
          </pc:sldLayoutMkLst>
        </pc:sldLayoutChg>
        <pc:sldLayoutChg chg="del">
          <pc:chgData name="Maharjan, Manisha" userId="a8d4c5a8-4cd9-43f1-b58a-8bbc4d1043a4" providerId="ADAL" clId="{E07708E0-9898-45A8-9A92-31FDEF4EC9A7}" dt="2024-06-05T21:31:55.603" v="2" actId="47"/>
          <pc:sldLayoutMkLst>
            <pc:docMk/>
            <pc:sldMasterMk cId="3810763279" sldId="2147483648"/>
            <pc:sldLayoutMk cId="1375015489" sldId="2147483656"/>
          </pc:sldLayoutMkLst>
        </pc:sldLayoutChg>
        <pc:sldLayoutChg chg="del">
          <pc:chgData name="Maharjan, Manisha" userId="a8d4c5a8-4cd9-43f1-b58a-8bbc4d1043a4" providerId="ADAL" clId="{E07708E0-9898-45A8-9A92-31FDEF4EC9A7}" dt="2024-06-05T21:31:55.603" v="2" actId="47"/>
          <pc:sldLayoutMkLst>
            <pc:docMk/>
            <pc:sldMasterMk cId="3810763279" sldId="2147483648"/>
            <pc:sldLayoutMk cId="611520639" sldId="2147483657"/>
          </pc:sldLayoutMkLst>
        </pc:sldLayoutChg>
        <pc:sldLayoutChg chg="del">
          <pc:chgData name="Maharjan, Manisha" userId="a8d4c5a8-4cd9-43f1-b58a-8bbc4d1043a4" providerId="ADAL" clId="{E07708E0-9898-45A8-9A92-31FDEF4EC9A7}" dt="2024-06-05T21:31:55.603" v="2" actId="47"/>
          <pc:sldLayoutMkLst>
            <pc:docMk/>
            <pc:sldMasterMk cId="3810763279" sldId="2147483648"/>
            <pc:sldLayoutMk cId="94704152" sldId="2147483658"/>
          </pc:sldLayoutMkLst>
        </pc:sldLayoutChg>
        <pc:sldLayoutChg chg="del">
          <pc:chgData name="Maharjan, Manisha" userId="a8d4c5a8-4cd9-43f1-b58a-8bbc4d1043a4" providerId="ADAL" clId="{E07708E0-9898-45A8-9A92-31FDEF4EC9A7}" dt="2024-06-05T21:31:55.603" v="2" actId="47"/>
          <pc:sldLayoutMkLst>
            <pc:docMk/>
            <pc:sldMasterMk cId="3810763279" sldId="2147483648"/>
            <pc:sldLayoutMk cId="2452991329" sldId="2147483659"/>
          </pc:sldLayoutMkLst>
        </pc:sldLayoutChg>
      </pc:sldMasterChg>
      <pc:sldMasterChg chg="delSp mod modSldLayout">
        <pc:chgData name="Maharjan, Manisha" userId="a8d4c5a8-4cd9-43f1-b58a-8bbc4d1043a4" providerId="ADAL" clId="{E07708E0-9898-45A8-9A92-31FDEF4EC9A7}" dt="2024-06-05T21:33:47.408" v="14"/>
        <pc:sldMasterMkLst>
          <pc:docMk/>
          <pc:sldMasterMk cId="2288022636" sldId="2147483660"/>
        </pc:sldMasterMkLst>
        <pc:picChg chg="del">
          <ac:chgData name="Maharjan, Manisha" userId="a8d4c5a8-4cd9-43f1-b58a-8bbc4d1043a4" providerId="ADAL" clId="{E07708E0-9898-45A8-9A92-31FDEF4EC9A7}" dt="2024-06-05T21:32:26.993" v="3" actId="478"/>
          <ac:picMkLst>
            <pc:docMk/>
            <pc:sldMasterMk cId="2288022636" sldId="2147483660"/>
            <ac:picMk id="2" creationId="{2FE01B7F-C699-7546-A8D5-4882569C6641}"/>
          </ac:picMkLst>
        </pc:picChg>
        <pc:sldLayoutChg chg="addSp delSp modSp mod">
          <pc:chgData name="Maharjan, Manisha" userId="a8d4c5a8-4cd9-43f1-b58a-8bbc4d1043a4" providerId="ADAL" clId="{E07708E0-9898-45A8-9A92-31FDEF4EC9A7}" dt="2024-06-05T21:33:47.408" v="14"/>
          <pc:sldLayoutMkLst>
            <pc:docMk/>
            <pc:sldMasterMk cId="2288022636" sldId="2147483660"/>
            <pc:sldLayoutMk cId="328472853" sldId="2147483661"/>
          </pc:sldLayoutMkLst>
          <pc:picChg chg="add mod">
            <ac:chgData name="Maharjan, Manisha" userId="a8d4c5a8-4cd9-43f1-b58a-8bbc4d1043a4" providerId="ADAL" clId="{E07708E0-9898-45A8-9A92-31FDEF4EC9A7}" dt="2024-06-05T21:33:47.408" v="14"/>
            <ac:picMkLst>
              <pc:docMk/>
              <pc:sldMasterMk cId="2288022636" sldId="2147483660"/>
              <pc:sldLayoutMk cId="328472853" sldId="2147483661"/>
              <ac:picMk id="3" creationId="{42B95358-FECE-1DC6-7D15-13C3DF89B7DB}"/>
            </ac:picMkLst>
          </pc:picChg>
          <pc:picChg chg="del">
            <ac:chgData name="Maharjan, Manisha" userId="a8d4c5a8-4cd9-43f1-b58a-8bbc4d1043a4" providerId="ADAL" clId="{E07708E0-9898-45A8-9A92-31FDEF4EC9A7}" dt="2024-06-05T21:32:57.389" v="7" actId="478"/>
            <ac:picMkLst>
              <pc:docMk/>
              <pc:sldMasterMk cId="2288022636" sldId="2147483660"/>
              <pc:sldLayoutMk cId="328472853" sldId="2147483661"/>
              <ac:picMk id="12" creationId="{43B1A5A1-E666-564E-B186-0325C0915249}"/>
            </ac:picMkLst>
          </pc:picChg>
        </pc:sldLayoutChg>
        <pc:sldLayoutChg chg="modSp mod">
          <pc:chgData name="Maharjan, Manisha" userId="a8d4c5a8-4cd9-43f1-b58a-8bbc4d1043a4" providerId="ADAL" clId="{E07708E0-9898-45A8-9A92-31FDEF4EC9A7}" dt="2024-06-05T21:33:44.142" v="13" actId="1076"/>
          <pc:sldLayoutMkLst>
            <pc:docMk/>
            <pc:sldMasterMk cId="2288022636" sldId="2147483660"/>
            <pc:sldLayoutMk cId="2677277074" sldId="2147483662"/>
          </pc:sldLayoutMkLst>
          <pc:picChg chg="mod modCrop">
            <ac:chgData name="Maharjan, Manisha" userId="a8d4c5a8-4cd9-43f1-b58a-8bbc4d1043a4" providerId="ADAL" clId="{E07708E0-9898-45A8-9A92-31FDEF4EC9A7}" dt="2024-06-05T21:33:44.142" v="13" actId="1076"/>
            <ac:picMkLst>
              <pc:docMk/>
              <pc:sldMasterMk cId="2288022636" sldId="2147483660"/>
              <pc:sldLayoutMk cId="2677277074" sldId="2147483662"/>
              <ac:picMk id="8" creationId="{4AD16F04-FBC6-344D-8B69-C83915CE74BE}"/>
            </ac:picMkLst>
          </pc:picChg>
        </pc:sldLayoutChg>
        <pc:sldLayoutChg chg="delSp mod">
          <pc:chgData name="Maharjan, Manisha" userId="a8d4c5a8-4cd9-43f1-b58a-8bbc4d1043a4" providerId="ADAL" clId="{E07708E0-9898-45A8-9A92-31FDEF4EC9A7}" dt="2024-06-05T21:32:32.043" v="4" actId="478"/>
          <pc:sldLayoutMkLst>
            <pc:docMk/>
            <pc:sldMasterMk cId="2288022636" sldId="2147483660"/>
            <pc:sldLayoutMk cId="596243490" sldId="2147483663"/>
          </pc:sldLayoutMkLst>
          <pc:picChg chg="del">
            <ac:chgData name="Maharjan, Manisha" userId="a8d4c5a8-4cd9-43f1-b58a-8bbc4d1043a4" providerId="ADAL" clId="{E07708E0-9898-45A8-9A92-31FDEF4EC9A7}" dt="2024-06-05T21:32:32.043" v="4" actId="478"/>
            <ac:picMkLst>
              <pc:docMk/>
              <pc:sldMasterMk cId="2288022636" sldId="2147483660"/>
              <pc:sldLayoutMk cId="596243490" sldId="2147483663"/>
              <ac:picMk id="8" creationId="{102A631F-70C9-A540-BC03-2AB9863D87B4}"/>
            </ac:picMkLst>
          </pc:picChg>
        </pc:sldLayoutChg>
      </pc:sldMasterChg>
      <pc:sldMasterChg chg="modSldLayout">
        <pc:chgData name="Maharjan, Manisha" userId="a8d4c5a8-4cd9-43f1-b58a-8bbc4d1043a4" providerId="ADAL" clId="{E07708E0-9898-45A8-9A92-31FDEF4EC9A7}" dt="2024-06-05T21:50:56.958" v="216" actId="1076"/>
        <pc:sldMasterMkLst>
          <pc:docMk/>
          <pc:sldMasterMk cId="605589854" sldId="2147483673"/>
        </pc:sldMasterMkLst>
        <pc:sldLayoutChg chg="addSp modSp mod">
          <pc:chgData name="Maharjan, Manisha" userId="a8d4c5a8-4cd9-43f1-b58a-8bbc4d1043a4" providerId="ADAL" clId="{E07708E0-9898-45A8-9A92-31FDEF4EC9A7}" dt="2024-06-05T21:50:56.958" v="216" actId="1076"/>
          <pc:sldLayoutMkLst>
            <pc:docMk/>
            <pc:sldMasterMk cId="605589854" sldId="2147483673"/>
            <pc:sldLayoutMk cId="1099995231" sldId="2147483675"/>
          </pc:sldLayoutMkLst>
          <pc:picChg chg="add mod">
            <ac:chgData name="Maharjan, Manisha" userId="a8d4c5a8-4cd9-43f1-b58a-8bbc4d1043a4" providerId="ADAL" clId="{E07708E0-9898-45A8-9A92-31FDEF4EC9A7}" dt="2024-06-05T21:50:56.958" v="216" actId="1076"/>
            <ac:picMkLst>
              <pc:docMk/>
              <pc:sldMasterMk cId="605589854" sldId="2147483673"/>
              <pc:sldLayoutMk cId="1099995231" sldId="2147483675"/>
              <ac:picMk id="3" creationId="{FE6815CD-00B4-9E6A-986B-D156494876BB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C6E9C-1814-4C9B-8253-C38F0C18BE52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7072A-AE1E-4A79-86BE-5147674C4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7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7072A-AE1E-4A79-86BE-5147674C49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5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Foote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76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143000" y="6286500"/>
            <a:ext cx="3048000" cy="1905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500"/>
              </a:spcAft>
            </a:pPr>
            <a:r>
              <a:rPr lang="en-US" sz="667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14600"/>
            <a:ext cx="3810000" cy="1524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lnSpc>
                <a:spcPct val="80000"/>
              </a:lnSpc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2108" y="4953000"/>
            <a:ext cx="3810000" cy="2286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5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/>
            </a:lvl2pPr>
            <a:lvl3pPr marL="914363" indent="0">
              <a:buNone/>
              <a:defRPr/>
            </a:lvl3pPr>
            <a:lvl4pPr marL="1371545" indent="0">
              <a:buNone/>
              <a:defRPr/>
            </a:lvl4pPr>
            <a:lvl5pPr marL="1828727" indent="0">
              <a:buNone/>
              <a:defRPr/>
            </a:lvl5pPr>
          </a:lstStyle>
          <a:p>
            <a:pPr lvl="0"/>
            <a:r>
              <a:rPr lang="en-US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5214730"/>
            <a:ext cx="3810000" cy="2286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333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/>
            </a:lvl2pPr>
            <a:lvl3pPr marL="914363" indent="0">
              <a:buNone/>
              <a:defRPr/>
            </a:lvl3pPr>
            <a:lvl4pPr marL="1371545" indent="0">
              <a:buNone/>
              <a:defRPr/>
            </a:lvl4pPr>
            <a:lvl5pPr marL="1828727" indent="0">
              <a:buNone/>
              <a:defRPr/>
            </a:lvl5pPr>
          </a:lstStyle>
          <a:p>
            <a:pPr lvl="0"/>
            <a:r>
              <a:rPr lang="en-US"/>
              <a:t>Click to add presenter’s 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2108" y="5981700"/>
            <a:ext cx="68707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79613" y="6041364"/>
            <a:ext cx="774841" cy="129540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9701" y="4324971"/>
            <a:ext cx="2742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69D90-7EA7-4240-97E4-D1094A30A2C6}" type="datetime1">
              <a:rPr lang="en-US" smtClean="0"/>
              <a:t>7/29/2024</a:t>
            </a:fld>
            <a:endParaRPr lang="en-US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0865" y="6441765"/>
            <a:ext cx="4114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B95358-FECE-1DC6-7D15-13C3DF89B7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53519" r="51540"/>
          <a:stretch/>
        </p:blipFill>
        <p:spPr>
          <a:xfrm>
            <a:off x="775487" y="519590"/>
            <a:ext cx="1974091" cy="8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2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774372" y="0"/>
            <a:ext cx="1141762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4" y="6477000"/>
            <a:ext cx="377686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8255" y="6477000"/>
            <a:ext cx="770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A3A928-A0D5-1C4B-B8D1-B29BFA5E86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90410" y="6343672"/>
            <a:ext cx="2554791" cy="4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97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143500" y="0"/>
            <a:ext cx="70485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4" y="6477000"/>
            <a:ext cx="377686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7" y="6495963"/>
            <a:ext cx="2590006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1BC37-5E33-4A32-AB27-8579BAA09C51}" type="datetime1">
              <a:rPr lang="en-US" smtClean="0"/>
              <a:t>7/29/2024</a:t>
            </a:fld>
            <a:endParaRPr lang="en-US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0"/>
            <a:ext cx="10006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36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4" y="6477000"/>
            <a:ext cx="377686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143000" y="1714500"/>
            <a:ext cx="3810000" cy="4572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3" y="6477000"/>
            <a:ext cx="4559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3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unShot &#10;U.S. Department of Energy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86541" y="1995715"/>
            <a:ext cx="6891060" cy="170148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 i="0">
                <a:solidFill>
                  <a:srgbClr val="ED902F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86539" y="3825709"/>
            <a:ext cx="6891061" cy="1302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 b="0" i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386542" y="5511483"/>
            <a:ext cx="7805460" cy="0"/>
          </a:xfrm>
          <a:prstGeom prst="line">
            <a:avLst/>
          </a:prstGeom>
          <a:ln>
            <a:solidFill>
              <a:srgbClr val="F38F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386539" y="5695548"/>
            <a:ext cx="4280144" cy="9097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133">
                <a:solidFill>
                  <a:srgbClr val="8D98A3"/>
                </a:solidFill>
              </a:defRPr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</a:lstStyle>
          <a:p>
            <a:pPr lvl="0"/>
            <a:r>
              <a:rPr lang="en-US"/>
              <a:t>Click to edit Author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600" y="603051"/>
            <a:ext cx="4072147" cy="904016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830B801-2B87-24FE-F948-A4B999AFA94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A087686-3215-44BB-9F6D-CDA7FA4256E8}" type="datetime1">
              <a:rPr lang="en-US" smtClean="0"/>
              <a:t>7/29/2024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FB75D9C-3609-910A-35E5-282CCD385BD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C670AD-6443-8EC2-C4DA-11B5FDBC27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69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_No R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752" y="235502"/>
            <a:ext cx="2006648" cy="445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989"/>
            <a:ext cx="10972800" cy="886505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09599" y="898479"/>
            <a:ext cx="10972800" cy="0"/>
          </a:xfrm>
          <a:prstGeom prst="line">
            <a:avLst/>
          </a:prstGeom>
          <a:ln>
            <a:solidFill>
              <a:srgbClr val="F38F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1128713"/>
            <a:ext cx="10972800" cy="4548187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0790074" y="362"/>
            <a:ext cx="805029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67"/>
              <a:t>Funded by: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E6815CD-00B4-9E6A-986B-D156494876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7368" y="-11868"/>
            <a:ext cx="1730293" cy="102697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8143B5-F55A-C351-66D8-1A59492530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E482B46-FC80-420F-A21D-68F54671F969}" type="datetime1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D7C44-8BF5-D7CC-1C2B-22787F4AE8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8606C-9036-F183-A2FE-0F7437CDC2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6715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467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6715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3467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9600" y="14989"/>
            <a:ext cx="10972800" cy="886505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2B74B-2244-E30C-50D6-D92D2A72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345ED-D787-484F-B0C1-B122E403B70B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FDD90-1638-A555-A77A-EF957CF1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79889-4038-7E9C-988F-C7FB1DC2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0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879" y="-1074815"/>
            <a:ext cx="2006648" cy="445476"/>
          </a:xfrm>
          <a:prstGeom prst="rect">
            <a:avLst/>
          </a:prstGeom>
        </p:spPr>
      </p:pic>
      <p:sp>
        <p:nvSpPr>
          <p:cNvPr id="25" name="Rectangle 24"/>
          <p:cNvSpPr/>
          <p:nvPr userDrawn="1"/>
        </p:nvSpPr>
        <p:spPr>
          <a:xfrm>
            <a:off x="11831952" y="-1038985"/>
            <a:ext cx="507473" cy="363232"/>
          </a:xfrm>
          <a:prstGeom prst="rect">
            <a:avLst/>
          </a:prstGeom>
          <a:solidFill>
            <a:srgbClr val="F38F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38F26"/>
              </a:solidFill>
            </a:endParaRPr>
          </a:p>
        </p:txBody>
      </p:sp>
      <p:sp>
        <p:nvSpPr>
          <p:cNvPr id="2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821472" y="-1038985"/>
            <a:ext cx="51795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333">
                <a:solidFill>
                  <a:schemeClr val="tx2"/>
                </a:solidFill>
              </a:defRPr>
            </a:lvl1pPr>
          </a:lstStyle>
          <a:p>
            <a:fld id="{4B7910E5-F3D7-7541-A239-E632F655FD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0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14C21D1-B21C-49C8-ABD3-754AD3BEB2D6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4049" y="801372"/>
            <a:ext cx="51795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9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4" y="6477000"/>
            <a:ext cx="377687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0" y="225779"/>
            <a:ext cx="9144000" cy="1092483"/>
          </a:xfrm>
          <a:prstGeom prst="rect">
            <a:avLst/>
          </a:prstGeom>
        </p:spPr>
        <p:txBody>
          <a:bodyPr lIns="0" anchor="b"/>
          <a:lstStyle>
            <a:lvl1pPr>
              <a:defRPr lang="en-US" sz="30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143000" y="1714501"/>
            <a:ext cx="10668000" cy="4572001"/>
          </a:xfrm>
          <a:prstGeom prst="rect">
            <a:avLst/>
          </a:prstGeom>
        </p:spPr>
        <p:txBody>
          <a:bodyPr/>
          <a:lstStyle>
            <a:lvl1pPr>
              <a:defRPr sz="2333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56" indent="-228585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26" indent="-228585">
              <a:buFont typeface="Wingdings" panose="05000000000000000000" pitchFamily="2" charset="2"/>
              <a:buChar char="ü"/>
              <a:defRPr sz="16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267" indent="-228585">
              <a:buFont typeface="Wingdings" panose="05000000000000000000" pitchFamily="2" charset="2"/>
              <a:buChar char="§"/>
              <a:defRPr sz="133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7" y="6495963"/>
            <a:ext cx="2590007" cy="362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239EE-9988-49DD-B21B-16ACDC3335CD}" type="datetime1">
              <a:rPr lang="en-US" smtClean="0"/>
              <a:t>7/29/2024</a:t>
            </a:fld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3" y="6477000"/>
            <a:ext cx="10006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5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775487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524352"/>
            <a:ext cx="3810000" cy="1524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lnSpc>
                <a:spcPct val="80000"/>
              </a:lnSpc>
              <a:defRPr sz="4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2108" y="5962752"/>
            <a:ext cx="3810000" cy="2286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5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/>
            </a:lvl2pPr>
            <a:lvl3pPr marL="914363" indent="0">
              <a:buNone/>
              <a:defRPr/>
            </a:lvl3pPr>
            <a:lvl4pPr marL="1371545" indent="0">
              <a:buNone/>
              <a:defRPr/>
            </a:lvl4pPr>
            <a:lvl5pPr marL="1828727" indent="0">
              <a:buNone/>
              <a:defRPr/>
            </a:lvl5pPr>
          </a:lstStyle>
          <a:p>
            <a:pPr lvl="0"/>
            <a:r>
              <a:rPr lang="en-US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6224482"/>
            <a:ext cx="3810000" cy="2286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333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/>
            </a:lvl2pPr>
            <a:lvl3pPr marL="914363" indent="0">
              <a:buNone/>
              <a:defRPr/>
            </a:lvl3pPr>
            <a:lvl4pPr marL="1371545" indent="0">
              <a:buNone/>
              <a:defRPr/>
            </a:lvl4pPr>
            <a:lvl5pPr marL="1828727" indent="0">
              <a:buNone/>
              <a:defRPr/>
            </a:lvl5pPr>
          </a:lstStyle>
          <a:p>
            <a:pPr lvl="0"/>
            <a:r>
              <a:rPr lang="en-US"/>
              <a:t>Click to add presenter’s title</a:t>
            </a:r>
          </a:p>
        </p:txBody>
      </p:sp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9701" y="5334723"/>
            <a:ext cx="2742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5B8FA-C993-47EA-A2B5-A65D27DCEE24}" type="datetime1">
              <a:rPr lang="en-US" smtClean="0"/>
              <a:t>7/29/2024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D16F04-FBC6-344D-8B69-C83915CE74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3519" r="51540"/>
          <a:stretch/>
        </p:blipFill>
        <p:spPr>
          <a:xfrm>
            <a:off x="775487" y="519590"/>
            <a:ext cx="1974091" cy="82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77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188857" y="0"/>
            <a:ext cx="700314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4" y="6477000"/>
            <a:ext cx="377686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3" y="6477000"/>
            <a:ext cx="700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C2416F-9947-EA47-990A-B9E6BECC4DF8}"/>
              </a:ext>
            </a:extLst>
          </p:cNvPr>
          <p:cNvSpPr/>
          <p:nvPr userDrawn="1"/>
        </p:nvSpPr>
        <p:spPr>
          <a:xfrm>
            <a:off x="774372" y="0"/>
            <a:ext cx="11417628" cy="6399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143000" y="1433871"/>
            <a:ext cx="10668000" cy="4852629"/>
          </a:xfrm>
          <a:prstGeom prst="rect">
            <a:avLst/>
          </a:prstGeom>
        </p:spPr>
        <p:txBody>
          <a:bodyPr/>
          <a:lstStyle>
            <a:lvl1pPr>
              <a:defRPr sz="2333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73" indent="-228591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54" indent="-228591">
              <a:buFont typeface="Wingdings" panose="05000000000000000000" pitchFamily="2" charset="2"/>
              <a:buChar char="ü"/>
              <a:defRPr sz="16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18" indent="-228591">
              <a:buFont typeface="Wingdings" panose="05000000000000000000" pitchFamily="2" charset="2"/>
              <a:buChar char="§"/>
              <a:defRPr sz="133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59448"/>
            <a:ext cx="10668000" cy="765805"/>
          </a:xfrm>
          <a:prstGeom prst="rect">
            <a:avLst/>
          </a:prstGeom>
        </p:spPr>
        <p:txBody>
          <a:bodyPr lIns="0" tIns="0" anchor="t"/>
          <a:lstStyle>
            <a:lvl1pPr>
              <a:defRPr lang="en-US" sz="30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596243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5188857" y="0"/>
            <a:ext cx="7003143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4" y="6477000"/>
            <a:ext cx="377686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7" y="6495963"/>
            <a:ext cx="2590006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C083C-CB3C-40BE-9D7C-9FB5D0CA5B60}" type="datetime1">
              <a:rPr lang="en-US" smtClean="0"/>
              <a:t>7/29/2024</a:t>
            </a:fld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0"/>
            <a:ext cx="10006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C2416F-9947-EA47-990A-B9E6BECC4DF8}"/>
              </a:ext>
            </a:extLst>
          </p:cNvPr>
          <p:cNvSpPr/>
          <p:nvPr userDrawn="1"/>
        </p:nvSpPr>
        <p:spPr>
          <a:xfrm>
            <a:off x="774372" y="15875"/>
            <a:ext cx="11417628" cy="6826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143000" y="1433871"/>
            <a:ext cx="10668000" cy="4852629"/>
          </a:xfrm>
          <a:prstGeom prst="rect">
            <a:avLst/>
          </a:prstGeom>
        </p:spPr>
        <p:txBody>
          <a:bodyPr/>
          <a:lstStyle>
            <a:lvl1pPr>
              <a:defRPr sz="2333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73" indent="-228591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54" indent="-228591">
              <a:buFont typeface="Wingdings" panose="05000000000000000000" pitchFamily="2" charset="2"/>
              <a:buChar char="ü"/>
              <a:defRPr sz="16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18" indent="-228591">
              <a:buFont typeface="Wingdings" panose="05000000000000000000" pitchFamily="2" charset="2"/>
              <a:buChar char="§"/>
              <a:defRPr sz="133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56306"/>
            <a:ext cx="10668000" cy="868338"/>
          </a:xfrm>
          <a:prstGeom prst="rect">
            <a:avLst/>
          </a:prstGeom>
        </p:spPr>
        <p:txBody>
          <a:bodyPr lIns="0" tIns="0" anchor="t"/>
          <a:lstStyle>
            <a:lvl1pPr>
              <a:defRPr lang="en-US" sz="30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996726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774372" y="0"/>
            <a:ext cx="1141762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00" y="405694"/>
            <a:ext cx="6477000" cy="6096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914" y="6477000"/>
            <a:ext cx="377686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5715000"/>
            <a:ext cx="6477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56307"/>
            <a:ext cx="3810001" cy="1350257"/>
          </a:xfrm>
          <a:prstGeom prst="rect">
            <a:avLst/>
          </a:prstGeom>
        </p:spPr>
        <p:txBody>
          <a:bodyPr lIns="0" tIns="0" anchor="t"/>
          <a:lstStyle>
            <a:lvl1pPr>
              <a:defRPr lang="en-US" sz="30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62049" y="2087562"/>
            <a:ext cx="3810000" cy="4414132"/>
          </a:xfrm>
          <a:prstGeom prst="rect">
            <a:avLst/>
          </a:prstGeom>
        </p:spPr>
        <p:txBody>
          <a:bodyPr/>
          <a:lstStyle>
            <a:lvl1pPr>
              <a:defRPr sz="2333"/>
            </a:lvl1pPr>
            <a:lvl2pPr marL="685773" indent="-228591">
              <a:buFont typeface="Wingdings" panose="05000000000000000000" pitchFamily="2" charset="2"/>
              <a:buChar char="§"/>
              <a:defRPr sz="2000"/>
            </a:lvl2pPr>
            <a:lvl3pPr marL="1142954" indent="-228591">
              <a:buFont typeface="Wingdings" panose="05000000000000000000" pitchFamily="2" charset="2"/>
              <a:buChar char="ü"/>
              <a:defRPr sz="1667"/>
            </a:lvl3pPr>
            <a:lvl4pPr>
              <a:defRPr sz="1500"/>
            </a:lvl4pPr>
            <a:lvl5pPr marL="2057318" indent="-228591">
              <a:buFont typeface="Wingdings" panose="05000000000000000000" pitchFamily="2" charset="2"/>
              <a:buChar char="§"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7" y="6495963"/>
            <a:ext cx="2590006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8A6C4-05C6-4B04-94F2-2B9119FB1DA2}" type="datetime1">
              <a:rPr lang="en-US" smtClean="0"/>
              <a:t>7/29/2024</a:t>
            </a:fld>
            <a:endParaRPr lang="en-US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0"/>
            <a:ext cx="10006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774372" y="0"/>
            <a:ext cx="1141762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914" y="6477000"/>
            <a:ext cx="377686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358868" y="380999"/>
            <a:ext cx="6477000" cy="6096000"/>
          </a:xfrm>
          <a:prstGeom prst="rect">
            <a:avLst/>
          </a:prstGeom>
        </p:spPr>
        <p:txBody>
          <a:bodyPr/>
          <a:lstStyle>
            <a:lvl1pPr>
              <a:defRPr sz="2333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73" indent="-228591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54" indent="-228591">
              <a:buFont typeface="Wingdings" panose="05000000000000000000" pitchFamily="2" charset="2"/>
              <a:buChar char="ü"/>
              <a:defRPr sz="16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18" indent="-228591">
              <a:buFont typeface="Wingdings" panose="05000000000000000000" pitchFamily="2" charset="2"/>
              <a:buChar char="§"/>
              <a:defRPr sz="133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62049" y="1840675"/>
            <a:ext cx="3810000" cy="4661019"/>
          </a:xfrm>
          <a:prstGeom prst="rect">
            <a:avLst/>
          </a:prstGeom>
        </p:spPr>
        <p:txBody>
          <a:bodyPr/>
          <a:lstStyle>
            <a:lvl1pPr>
              <a:defRPr sz="2333"/>
            </a:lvl1pPr>
            <a:lvl2pPr marL="685773" indent="-228591">
              <a:buFont typeface="Wingdings" panose="05000000000000000000" pitchFamily="2" charset="2"/>
              <a:buChar char="§"/>
              <a:defRPr sz="2000"/>
            </a:lvl2pPr>
            <a:lvl3pPr marL="1142954" indent="-228591">
              <a:buFont typeface="Wingdings" panose="05000000000000000000" pitchFamily="2" charset="2"/>
              <a:buChar char="ü"/>
              <a:defRPr sz="1667"/>
            </a:lvl3pPr>
            <a:lvl4pPr>
              <a:defRPr sz="1500"/>
            </a:lvl4pPr>
            <a:lvl5pPr marL="2057318" indent="-228591">
              <a:buFont typeface="Wingdings" panose="05000000000000000000" pitchFamily="2" charset="2"/>
              <a:buChar char="§"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7" y="6495963"/>
            <a:ext cx="2590006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417DF-9C52-4605-B697-A2818778A191}" type="datetime1">
              <a:rPr lang="en-US" smtClean="0"/>
              <a:t>7/29/2024</a:t>
            </a:fld>
            <a:endParaRPr lang="en-US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0"/>
            <a:ext cx="10006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56306"/>
            <a:ext cx="3810001" cy="1257824"/>
          </a:xfrm>
          <a:prstGeom prst="rect">
            <a:avLst/>
          </a:prstGeom>
        </p:spPr>
        <p:txBody>
          <a:bodyPr lIns="0" tIns="0" anchor="t"/>
          <a:lstStyle>
            <a:lvl1pPr>
              <a:defRPr lang="en-US" sz="30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891148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Grid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979715" y="0"/>
            <a:ext cx="1121228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00" y="3810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63000" y="3810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34000" y="36195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0" y="36195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24765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000" y="57150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3000" y="24765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00" y="57150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661914" y="6477000"/>
            <a:ext cx="377686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56306"/>
            <a:ext cx="3810001" cy="1196358"/>
          </a:xfrm>
          <a:prstGeom prst="rect">
            <a:avLst/>
          </a:prstGeom>
        </p:spPr>
        <p:txBody>
          <a:bodyPr lIns="0" tIns="0" anchor="t"/>
          <a:lstStyle>
            <a:lvl1pPr>
              <a:defRPr lang="en-US" sz="30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62049" y="1779764"/>
            <a:ext cx="3810000" cy="4721930"/>
          </a:xfrm>
          <a:prstGeom prst="rect">
            <a:avLst/>
          </a:prstGeom>
        </p:spPr>
        <p:txBody>
          <a:bodyPr/>
          <a:lstStyle>
            <a:lvl1pPr>
              <a:defRPr sz="2333"/>
            </a:lvl1pPr>
            <a:lvl2pPr marL="685773" indent="-228591">
              <a:buFont typeface="Wingdings" panose="05000000000000000000" pitchFamily="2" charset="2"/>
              <a:buChar char="§"/>
              <a:defRPr sz="2000"/>
            </a:lvl2pPr>
            <a:lvl3pPr marL="1142954" indent="-228591">
              <a:buFont typeface="Wingdings" panose="05000000000000000000" pitchFamily="2" charset="2"/>
              <a:buChar char="ü"/>
              <a:defRPr sz="1667"/>
            </a:lvl3pPr>
            <a:lvl4pPr>
              <a:defRPr sz="1500"/>
            </a:lvl4pPr>
            <a:lvl5pPr marL="2057318" indent="-228591">
              <a:buFont typeface="Wingdings" panose="05000000000000000000" pitchFamily="2" charset="2"/>
              <a:buChar char="§"/>
              <a:defRPr sz="1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7" y="6495963"/>
            <a:ext cx="2590006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694BF-6E89-4DA8-AB7A-290FEB1232F1}" type="datetime1">
              <a:rPr lang="en-US" smtClean="0"/>
              <a:t>7/29/2024</a:t>
            </a:fld>
            <a:endParaRPr lang="en-US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0"/>
            <a:ext cx="10006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12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774372" y="0"/>
            <a:ext cx="1141762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43000" y="44958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43000" y="22860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81550" y="44958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81550" y="22860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0100" y="44958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20100" y="22860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35814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550" y="35814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81550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0100" y="35814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0100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61914" y="6477000"/>
            <a:ext cx="377686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58913"/>
            <a:ext cx="10668000" cy="937260"/>
          </a:xfrm>
          <a:prstGeom prst="rect">
            <a:avLst/>
          </a:prstGeom>
        </p:spPr>
        <p:txBody>
          <a:bodyPr lIns="0" tIns="0" anchor="t"/>
          <a:lstStyle>
            <a:lvl1pPr>
              <a:defRPr lang="en-US" sz="30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7" y="6495963"/>
            <a:ext cx="2590006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AE68-D214-4066-9807-C3DEE682ADA4}" type="datetime1">
              <a:rPr lang="en-US" smtClean="0"/>
              <a:t>7/29/2024</a:t>
            </a:fld>
            <a:endParaRPr lang="en-US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0"/>
            <a:ext cx="10006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143000" y="1828800"/>
            <a:ext cx="10668000" cy="438238"/>
          </a:xfrm>
          <a:prstGeom prst="rect">
            <a:avLst/>
          </a:prstGeom>
        </p:spPr>
        <p:txBody>
          <a:bodyPr/>
          <a:lstStyle>
            <a:lvl1pPr>
              <a:defRPr sz="2333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73" indent="-228591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54" indent="-228591">
              <a:buFont typeface="Wingdings" panose="05000000000000000000" pitchFamily="2" charset="2"/>
              <a:buChar char="ü"/>
              <a:defRPr sz="16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18" indent="-228591">
              <a:buFont typeface="Wingdings" panose="05000000000000000000" pitchFamily="2" charset="2"/>
              <a:buChar char="§"/>
              <a:defRPr sz="1333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76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774372" y="0"/>
            <a:ext cx="1141762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43000" y="4217096"/>
            <a:ext cx="3390900" cy="2259904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43000" y="1722120"/>
            <a:ext cx="3390900" cy="22631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81550" y="4217096"/>
            <a:ext cx="3390900" cy="2259904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81550" y="1722120"/>
            <a:ext cx="3390900" cy="22631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0100" y="4217096"/>
            <a:ext cx="3390900" cy="2259904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20100" y="1722120"/>
            <a:ext cx="3390900" cy="22631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5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329946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550" y="329946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81550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0100" y="329946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0100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2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2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63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45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27" indent="0">
              <a:buNone/>
              <a:defRPr sz="1167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61914" y="6477000"/>
            <a:ext cx="377686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100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7" y="6495963"/>
            <a:ext cx="2590006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6882C-9DEE-4C5B-85AC-F97921918797}" type="datetime1">
              <a:rPr lang="en-US" smtClean="0"/>
              <a:t>7/29/2024</a:t>
            </a:fld>
            <a:endParaRPr lang="en-US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0"/>
            <a:ext cx="10006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58913"/>
            <a:ext cx="10668000" cy="937260"/>
          </a:xfrm>
          <a:prstGeom prst="rect">
            <a:avLst/>
          </a:prstGeom>
        </p:spPr>
        <p:txBody>
          <a:bodyPr lIns="0" tIns="0" anchor="t"/>
          <a:lstStyle>
            <a:lvl1pPr>
              <a:defRPr lang="en-US" sz="3000" b="1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047183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 userDrawn="1"/>
        </p:nvSpPr>
        <p:spPr>
          <a:xfrm>
            <a:off x="76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0865" y="6356615"/>
            <a:ext cx="4114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SunShot &#10;U.S. Department of Energy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 userDrawn="1"/>
        </p:nvCxnSpPr>
        <p:spPr>
          <a:xfrm>
            <a:off x="609599" y="898479"/>
            <a:ext cx="10972800" cy="0"/>
          </a:xfrm>
          <a:prstGeom prst="line">
            <a:avLst/>
          </a:prstGeom>
          <a:ln>
            <a:solidFill>
              <a:srgbClr val="F38F2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1662604" y="6392495"/>
            <a:ext cx="517952" cy="363232"/>
          </a:xfrm>
          <a:prstGeom prst="rect">
            <a:avLst/>
          </a:prstGeom>
          <a:solidFill>
            <a:srgbClr val="F38F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38F26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751" y="243715"/>
            <a:ext cx="2006648" cy="44547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51160" y="6377780"/>
            <a:ext cx="51795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333">
                <a:solidFill>
                  <a:schemeClr val="tx2"/>
                </a:solidFill>
              </a:defRPr>
            </a:lvl1pPr>
          </a:lstStyle>
          <a:p>
            <a:fld id="{4B7910E5-F3D7-7541-A239-E632F655FD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645BE-89F6-9C21-A5A3-5C32CAA32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4CAA5-92F9-423C-A1EF-6575F3AE3A4B}" type="datetime1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AC4C8-D4D1-28CC-5268-B61459C32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8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733" b="1" i="0" kern="1200">
          <a:solidFill>
            <a:srgbClr val="F38F26"/>
          </a:solidFill>
          <a:latin typeface="Calibri"/>
          <a:ea typeface="+mj-ea"/>
          <a:cs typeface="Calibri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Clr>
          <a:srgbClr val="F38F26"/>
        </a:buClr>
        <a:buSzPct val="100000"/>
        <a:buFont typeface="Arial"/>
        <a:buChar char="•"/>
        <a:defRPr sz="3467" kern="1200">
          <a:solidFill>
            <a:schemeClr val="tx1"/>
          </a:solidFill>
          <a:latin typeface="Calibri"/>
          <a:ea typeface="+mn-ea"/>
          <a:cs typeface="Calibri"/>
        </a:defRPr>
      </a:lvl1pPr>
      <a:lvl2pPr marL="990575" indent="-380990" algn="l" defTabSz="609585" rtl="0" eaLnBrk="1" latinLnBrk="0" hangingPunct="1">
        <a:spcBef>
          <a:spcPct val="20000"/>
        </a:spcBef>
        <a:buClr>
          <a:schemeClr val="bg1">
            <a:lumMod val="75000"/>
          </a:schemeClr>
        </a:buClr>
        <a:buFont typeface="Arial"/>
        <a:buChar char="•"/>
        <a:defRPr sz="3200" kern="1200">
          <a:solidFill>
            <a:schemeClr val="tx1"/>
          </a:solidFill>
          <a:latin typeface="Calibri"/>
          <a:ea typeface="+mn-ea"/>
          <a:cs typeface="Calibri"/>
        </a:defRPr>
      </a:lvl2pPr>
      <a:lvl3pPr marL="1523962" indent="-304792" algn="l" defTabSz="609585" rtl="0" eaLnBrk="1" latinLnBrk="0" hangingPunct="1">
        <a:spcBef>
          <a:spcPct val="20000"/>
        </a:spcBef>
        <a:buClr>
          <a:srgbClr val="F38F26"/>
        </a:buClr>
        <a:buFont typeface="Arial"/>
        <a:buChar char="•"/>
        <a:defRPr sz="2933" kern="1200">
          <a:solidFill>
            <a:schemeClr val="tx1"/>
          </a:solidFill>
          <a:latin typeface="Calibri"/>
          <a:ea typeface="+mn-ea"/>
          <a:cs typeface="Calibri"/>
        </a:defRPr>
      </a:lvl3pPr>
      <a:lvl4pPr marL="2133547" indent="-304792" algn="l" defTabSz="609585" rtl="0" eaLnBrk="1" latinLnBrk="0" hangingPunct="1">
        <a:spcBef>
          <a:spcPct val="20000"/>
        </a:spcBef>
        <a:buClr>
          <a:srgbClr val="F38F26"/>
        </a:buClr>
        <a:buFont typeface="Arial"/>
        <a:buChar char="–"/>
        <a:defRPr sz="2400" kern="1200">
          <a:solidFill>
            <a:schemeClr val="tx1"/>
          </a:solidFill>
          <a:latin typeface="Calibri"/>
          <a:ea typeface="+mn-ea"/>
          <a:cs typeface="Calibri"/>
        </a:defRPr>
      </a:lvl4pPr>
      <a:lvl5pPr marL="2743131" indent="-304792" algn="l" defTabSz="609585" rtl="0" eaLnBrk="1" latinLnBrk="0" hangingPunct="1">
        <a:spcBef>
          <a:spcPct val="20000"/>
        </a:spcBef>
        <a:buClr>
          <a:srgbClr val="F38F26"/>
        </a:buClr>
        <a:buFont typeface="Arial"/>
        <a:buChar char="»"/>
        <a:defRPr sz="2400" kern="1200">
          <a:solidFill>
            <a:schemeClr val="tx1"/>
          </a:solidFill>
          <a:latin typeface="Calibri"/>
          <a:ea typeface="+mn-ea"/>
          <a:cs typeface="Calibri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RIDAPPSD/CIMHub/tree/feature/SETO/CPYDA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pal-rt.atlassian.net/wiki/spaces/PEUD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740E-B6C4-9CA3-96C2-07ABF9456F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>
                <a:latin typeface="Lato" panose="020F0502020204030203" pitchFamily="34" charset="0"/>
                <a:cs typeface="Lato" panose="020F0502020204030203" pitchFamily="34" charset="0"/>
              </a:rPr>
              <a:t>Securing Solar to the Grid (S2G):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4880B-D7A6-4FC8-C67D-48E7D5666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6539" y="3825709"/>
            <a:ext cx="7470101" cy="1701486"/>
          </a:xfrm>
        </p:spPr>
        <p:txBody>
          <a:bodyPr>
            <a:normAutofit fontScale="92500" lnSpcReduction="20000"/>
          </a:bodyPr>
          <a:lstStyle/>
          <a:p>
            <a:r>
              <a:rPr lang="en-US" sz="3200">
                <a:solidFill>
                  <a:schemeClr val="accent2"/>
                </a:solidFill>
                <a:latin typeface="+mj-lt"/>
                <a:cs typeface="Arial"/>
              </a:rPr>
              <a:t>Standard Cyber-physical Test Systems for Solar PV / DER:</a:t>
            </a:r>
          </a:p>
          <a:p>
            <a:r>
              <a:rPr lang="en-US" sz="3200" b="1">
                <a:solidFill>
                  <a:schemeClr val="accent2"/>
                </a:solidFill>
                <a:latin typeface="+mj-lt"/>
                <a:cs typeface="Arial"/>
              </a:rPr>
              <a:t>Demonstration on a large-scale, operations-focused distribution model (9500-node)</a:t>
            </a:r>
          </a:p>
          <a:p>
            <a:endParaRPr lang="en-US" sz="28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1630D-AA17-D82D-1E8C-04E6007C6C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6539" y="5695548"/>
            <a:ext cx="7364190" cy="1162452"/>
          </a:xfrm>
        </p:spPr>
        <p:txBody>
          <a:bodyPr/>
          <a:lstStyle/>
          <a:p>
            <a:r>
              <a:rPr lang="en-US"/>
              <a:t>Manisha Maharjan </a:t>
            </a:r>
          </a:p>
          <a:p>
            <a:r>
              <a:rPr lang="en-US"/>
              <a:t>Shiva Poudel</a:t>
            </a:r>
          </a:p>
          <a:p>
            <a:r>
              <a:rPr lang="en-US"/>
              <a:t>PI: Scott Mix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7195E059-E077-736D-06FF-FCCEBD75F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0226" y="476672"/>
            <a:ext cx="1880503" cy="11161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569A7-B8F8-1BBA-234B-E3364A3065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50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BED4-3938-A45D-7704-293DF93F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Scenario 1: DER dispatch change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3104-0D50-5A68-CD8E-B9A00B155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081480"/>
            <a:ext cx="10972800" cy="4548187"/>
          </a:xfrm>
        </p:spPr>
        <p:txBody>
          <a:bodyPr/>
          <a:lstStyle/>
          <a:p>
            <a:r>
              <a:rPr lang="en-US" sz="3200"/>
              <a:t>Regulating voltage, abnormal conditions in voltage</a:t>
            </a:r>
          </a:p>
          <a:p>
            <a:r>
              <a:rPr lang="en-US" sz="3200"/>
              <a:t>Reduction in reactive power absorption--overvoltage 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4533727-FA13-EF41-A934-DE29A5262E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0255CB-2FDB-3F2D-8EB5-F1707A4A78F3}"/>
              </a:ext>
            </a:extLst>
          </p:cNvPr>
          <p:cNvGrpSpPr/>
          <p:nvPr/>
        </p:nvGrpSpPr>
        <p:grpSpPr>
          <a:xfrm>
            <a:off x="701762" y="2924944"/>
            <a:ext cx="5063283" cy="3903252"/>
            <a:chOff x="701762" y="2924944"/>
            <a:chExt cx="5063283" cy="39032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6EA9D6-71C2-BEA7-2D3A-F7ABEA92C3B4}"/>
                </a:ext>
              </a:extLst>
            </p:cNvPr>
            <p:cNvSpPr txBox="1"/>
            <p:nvPr/>
          </p:nvSpPr>
          <p:spPr>
            <a:xfrm>
              <a:off x="1847528" y="2924944"/>
              <a:ext cx="2473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/>
                <a:t>Voltage at Bus l2822871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29791AE-8F74-B0DD-743C-88FFDE20E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762" y="3248979"/>
              <a:ext cx="5063283" cy="3579217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06E394-8BCF-1F78-C865-FF1B9CB03CB5}"/>
                </a:ext>
              </a:extLst>
            </p:cNvPr>
            <p:cNvSpPr txBox="1"/>
            <p:nvPr/>
          </p:nvSpPr>
          <p:spPr>
            <a:xfrm>
              <a:off x="2418707" y="3983237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1.027 </a:t>
              </a:r>
              <a:r>
                <a:rPr lang="en-US" sz="1400" b="1" err="1">
                  <a:solidFill>
                    <a:srgbClr val="FF0000"/>
                  </a:solidFill>
                </a:rPr>
                <a:t>pu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870E5E5-09FB-C9B8-21D8-00D0F408B324}"/>
                </a:ext>
              </a:extLst>
            </p:cNvPr>
            <p:cNvSpPr txBox="1"/>
            <p:nvPr/>
          </p:nvSpPr>
          <p:spPr>
            <a:xfrm>
              <a:off x="4739325" y="3573016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1.048 </a:t>
              </a:r>
              <a:r>
                <a:rPr lang="en-US" sz="1400" b="1" err="1">
                  <a:solidFill>
                    <a:srgbClr val="FF0000"/>
                  </a:solidFill>
                </a:rPr>
                <a:t>pu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7956525-9FAF-FC13-414E-C27D5563B916}"/>
                </a:ext>
              </a:extLst>
            </p:cNvPr>
            <p:cNvSpPr txBox="1"/>
            <p:nvPr/>
          </p:nvSpPr>
          <p:spPr>
            <a:xfrm>
              <a:off x="2418707" y="5142587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1.036 </a:t>
              </a:r>
              <a:r>
                <a:rPr lang="en-US" sz="1400" b="1" err="1">
                  <a:solidFill>
                    <a:srgbClr val="FF0000"/>
                  </a:solidFill>
                </a:rPr>
                <a:t>pu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4FDF4A-BFA4-73B8-42BB-E3F8BDAA921E}"/>
                </a:ext>
              </a:extLst>
            </p:cNvPr>
            <p:cNvSpPr txBox="1"/>
            <p:nvPr/>
          </p:nvSpPr>
          <p:spPr>
            <a:xfrm>
              <a:off x="4739325" y="4762557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1.055 </a:t>
              </a:r>
              <a:r>
                <a:rPr lang="en-US" sz="1400" b="1" err="1">
                  <a:solidFill>
                    <a:srgbClr val="FF0000"/>
                  </a:solidFill>
                </a:rPr>
                <a:t>pu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33C6DA-D801-79CC-EC44-BD4617528F75}"/>
                </a:ext>
              </a:extLst>
            </p:cNvPr>
            <p:cNvSpPr txBox="1"/>
            <p:nvPr/>
          </p:nvSpPr>
          <p:spPr>
            <a:xfrm>
              <a:off x="2464153" y="6253571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1.027 </a:t>
              </a:r>
              <a:r>
                <a:rPr lang="en-US" sz="1400" b="1" err="1">
                  <a:solidFill>
                    <a:srgbClr val="FF0000"/>
                  </a:solidFill>
                </a:rPr>
                <a:t>pu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39B7391-7D81-B787-606B-F4DEFC66B831}"/>
                </a:ext>
              </a:extLst>
            </p:cNvPr>
            <p:cNvSpPr txBox="1"/>
            <p:nvPr/>
          </p:nvSpPr>
          <p:spPr>
            <a:xfrm>
              <a:off x="4739325" y="5916131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1.045 </a:t>
              </a:r>
              <a:r>
                <a:rPr lang="en-US" sz="1400" b="1" err="1">
                  <a:solidFill>
                    <a:srgbClr val="FF0000"/>
                  </a:solidFill>
                </a:rPr>
                <a:t>pu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844DACF-5EC2-DFAA-9C9A-7F057C435E6B}"/>
              </a:ext>
            </a:extLst>
          </p:cNvPr>
          <p:cNvGrpSpPr/>
          <p:nvPr/>
        </p:nvGrpSpPr>
        <p:grpSpPr>
          <a:xfrm>
            <a:off x="6418469" y="2924944"/>
            <a:ext cx="4510507" cy="3809130"/>
            <a:chOff x="6348028" y="2928079"/>
            <a:chExt cx="4510507" cy="380913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EADD95-588A-5FB4-A84E-DB1F011D0852}"/>
                </a:ext>
              </a:extLst>
            </p:cNvPr>
            <p:cNvSpPr txBox="1"/>
            <p:nvPr/>
          </p:nvSpPr>
          <p:spPr>
            <a:xfrm>
              <a:off x="7176120" y="2928079"/>
              <a:ext cx="2473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/>
                <a:t>Voltage at Bus l3235257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050213B-91D4-69D3-5FBF-94B82F460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8028" y="3339964"/>
              <a:ext cx="4510507" cy="339724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7C7377-C755-7BDA-7AEE-51F295DECAA4}"/>
                </a:ext>
              </a:extLst>
            </p:cNvPr>
            <p:cNvSpPr txBox="1"/>
            <p:nvPr/>
          </p:nvSpPr>
          <p:spPr>
            <a:xfrm>
              <a:off x="7829961" y="3983237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1.027 </a:t>
              </a:r>
              <a:r>
                <a:rPr lang="en-US" sz="1400" b="1" err="1">
                  <a:solidFill>
                    <a:srgbClr val="FF0000"/>
                  </a:solidFill>
                </a:rPr>
                <a:t>pu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1FB29F-716E-42DE-1256-B9A725180E60}"/>
                </a:ext>
              </a:extLst>
            </p:cNvPr>
            <p:cNvSpPr txBox="1"/>
            <p:nvPr/>
          </p:nvSpPr>
          <p:spPr>
            <a:xfrm>
              <a:off x="7852660" y="5107256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1.036 </a:t>
              </a:r>
              <a:r>
                <a:rPr lang="en-US" sz="1400" b="1" err="1">
                  <a:solidFill>
                    <a:srgbClr val="FF0000"/>
                  </a:solidFill>
                </a:rPr>
                <a:t>pu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5F7FD4-20CC-BC6B-7F5D-B7091A09BAAB}"/>
                </a:ext>
              </a:extLst>
            </p:cNvPr>
            <p:cNvSpPr txBox="1"/>
            <p:nvPr/>
          </p:nvSpPr>
          <p:spPr>
            <a:xfrm>
              <a:off x="7852660" y="6177728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1.027 </a:t>
              </a:r>
              <a:r>
                <a:rPr lang="en-US" sz="1400" b="1" err="1">
                  <a:solidFill>
                    <a:srgbClr val="FF0000"/>
                  </a:solidFill>
                </a:rPr>
                <a:t>pu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36FB73-7835-948B-4CD6-68C8C63B9A13}"/>
                </a:ext>
              </a:extLst>
            </p:cNvPr>
            <p:cNvSpPr txBox="1"/>
            <p:nvPr/>
          </p:nvSpPr>
          <p:spPr>
            <a:xfrm>
              <a:off x="9903256" y="3573016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1.048 </a:t>
              </a:r>
              <a:r>
                <a:rPr lang="en-US" sz="1400" b="1" err="1">
                  <a:solidFill>
                    <a:srgbClr val="FF0000"/>
                  </a:solidFill>
                </a:rPr>
                <a:t>pu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A50BC4-74F9-CFA7-9E00-02CFE6CAF27B}"/>
                </a:ext>
              </a:extLst>
            </p:cNvPr>
            <p:cNvSpPr txBox="1"/>
            <p:nvPr/>
          </p:nvSpPr>
          <p:spPr>
            <a:xfrm>
              <a:off x="9903256" y="4695106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1.055 </a:t>
              </a:r>
              <a:r>
                <a:rPr lang="en-US" sz="1400" b="1" err="1">
                  <a:solidFill>
                    <a:srgbClr val="FF0000"/>
                  </a:solidFill>
                </a:rPr>
                <a:t>pu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FD4501-9616-8D7C-3962-A08D6929A3D0}"/>
                </a:ext>
              </a:extLst>
            </p:cNvPr>
            <p:cNvSpPr txBox="1"/>
            <p:nvPr/>
          </p:nvSpPr>
          <p:spPr>
            <a:xfrm>
              <a:off x="9884655" y="5852026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1.045 </a:t>
              </a:r>
              <a:r>
                <a:rPr lang="en-US" sz="1400" b="1" err="1">
                  <a:solidFill>
                    <a:srgbClr val="FF0000"/>
                  </a:solidFill>
                </a:rPr>
                <a:t>pu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305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7BA5-B282-22EF-AA30-8414CBFB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Scenario 2: Solar PV setpoints change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224D9-8844-8E2B-3F62-B9A4F911E7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7369" y="1128713"/>
            <a:ext cx="6806265" cy="4548187"/>
          </a:xfrm>
        </p:spPr>
        <p:txBody>
          <a:bodyPr/>
          <a:lstStyle/>
          <a:p>
            <a:r>
              <a:rPr lang="en-US"/>
              <a:t>Change in solar PV farm active and reactive power setpoints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3578C-6798-F133-1255-BD5C81DB13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594C13-94B9-DEA7-89B0-8D61C16BEBF5}"/>
              </a:ext>
            </a:extLst>
          </p:cNvPr>
          <p:cNvGrpSpPr/>
          <p:nvPr/>
        </p:nvGrpSpPr>
        <p:grpSpPr>
          <a:xfrm>
            <a:off x="6905476" y="958676"/>
            <a:ext cx="4981410" cy="2726561"/>
            <a:chOff x="285653" y="2659819"/>
            <a:chExt cx="5375296" cy="28983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13D3528-F6E5-DB7E-C5F2-7A485E1BE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110" y="3142522"/>
              <a:ext cx="5058474" cy="24155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D48A72-0F69-011D-44A2-9079ABC4E7DF}"/>
                </a:ext>
              </a:extLst>
            </p:cNvPr>
            <p:cNvSpPr txBox="1"/>
            <p:nvPr/>
          </p:nvSpPr>
          <p:spPr>
            <a:xfrm>
              <a:off x="285653" y="2659819"/>
              <a:ext cx="5375296" cy="41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/>
                <a:t>Active power flow at LN1047pvfrm (solar PV farm)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8285F-C679-8A26-F3B0-0BA27916B445}"/>
                </a:ext>
              </a:extLst>
            </p:cNvPr>
            <p:cNvSpPr txBox="1"/>
            <p:nvPr/>
          </p:nvSpPr>
          <p:spPr>
            <a:xfrm>
              <a:off x="1941494" y="3528059"/>
              <a:ext cx="1092450" cy="379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~350 kW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526F40-F890-EE85-18D1-B43A81F5C416}"/>
                </a:ext>
              </a:extLst>
            </p:cNvPr>
            <p:cNvSpPr txBox="1"/>
            <p:nvPr/>
          </p:nvSpPr>
          <p:spPr>
            <a:xfrm>
              <a:off x="2999656" y="4826482"/>
              <a:ext cx="950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0 kW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C62505-AE0D-5ED0-4AF9-5C7345749D31}"/>
              </a:ext>
            </a:extLst>
          </p:cNvPr>
          <p:cNvGrpSpPr/>
          <p:nvPr/>
        </p:nvGrpSpPr>
        <p:grpSpPr>
          <a:xfrm>
            <a:off x="6995235" y="3858522"/>
            <a:ext cx="4976166" cy="2849138"/>
            <a:chOff x="6995235" y="3858522"/>
            <a:chExt cx="4976166" cy="284913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5F4995-C4BD-7044-2D0C-0402B0862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5235" y="4180347"/>
              <a:ext cx="4382712" cy="252731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2CC5C89-9005-C246-9663-D1164E37B7DE}"/>
                </a:ext>
              </a:extLst>
            </p:cNvPr>
            <p:cNvSpPr txBox="1"/>
            <p:nvPr/>
          </p:nvSpPr>
          <p:spPr>
            <a:xfrm>
              <a:off x="6995235" y="3858522"/>
              <a:ext cx="4976166" cy="3669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/>
                <a:t>Reactive power flow at LN1047pvfrm (solar PV farm)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BDDF18-7AAF-8558-6711-3C6719523552}"/>
                </a:ext>
              </a:extLst>
            </p:cNvPr>
            <p:cNvSpPr txBox="1"/>
            <p:nvPr/>
          </p:nvSpPr>
          <p:spPr>
            <a:xfrm>
              <a:off x="8439983" y="6019621"/>
              <a:ext cx="680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0 </a:t>
              </a:r>
              <a:r>
                <a:rPr lang="en-US" sz="1400" b="1" err="1">
                  <a:solidFill>
                    <a:srgbClr val="FF0000"/>
                  </a:solidFill>
                </a:rPr>
                <a:t>kVAr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ED5882-9619-D9F4-E467-E98DB66E6C08}"/>
                </a:ext>
              </a:extLst>
            </p:cNvPr>
            <p:cNvSpPr txBox="1"/>
            <p:nvPr/>
          </p:nvSpPr>
          <p:spPr>
            <a:xfrm>
              <a:off x="9264352" y="4643606"/>
              <a:ext cx="989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~350 </a:t>
              </a:r>
              <a:r>
                <a:rPr lang="en-US" sz="1400" b="1" err="1">
                  <a:solidFill>
                    <a:srgbClr val="FF0000"/>
                  </a:solidFill>
                </a:rPr>
                <a:t>kVAr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112798-C001-8622-E7CB-64373D28F567}"/>
              </a:ext>
            </a:extLst>
          </p:cNvPr>
          <p:cNvGrpSpPr/>
          <p:nvPr/>
        </p:nvGrpSpPr>
        <p:grpSpPr>
          <a:xfrm>
            <a:off x="866661" y="2396442"/>
            <a:ext cx="5220580" cy="4140460"/>
            <a:chOff x="7110764" y="2024844"/>
            <a:chExt cx="4786032" cy="38318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05F5705-D6D3-C013-104C-29739918D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0764" y="2438632"/>
              <a:ext cx="4017906" cy="3418057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9D3AEB6-1260-0E8A-3FF4-8A0B57076F12}"/>
                </a:ext>
              </a:extLst>
            </p:cNvPr>
            <p:cNvSpPr/>
            <p:nvPr/>
          </p:nvSpPr>
          <p:spPr>
            <a:xfrm>
              <a:off x="8364252" y="3320989"/>
              <a:ext cx="432048" cy="437598"/>
            </a:xfrm>
            <a:prstGeom prst="ellipse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A05A059-7B70-C9C9-F7C3-539D82D1803E}"/>
                </a:ext>
              </a:extLst>
            </p:cNvPr>
            <p:cNvSpPr/>
            <p:nvPr/>
          </p:nvSpPr>
          <p:spPr>
            <a:xfrm>
              <a:off x="9618000" y="2024844"/>
              <a:ext cx="2278796" cy="9144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Impact on voltage regulation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523DDA-D9FF-3927-39D7-3465E9B70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0296" y="2780928"/>
              <a:ext cx="828092" cy="6120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085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7BA5-B282-22EF-AA30-8414CBFB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Scenario 2: Solar PV setpoints change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224D9-8844-8E2B-3F62-B9A4F911E7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599" y="1128713"/>
            <a:ext cx="11540979" cy="4548187"/>
          </a:xfrm>
        </p:spPr>
        <p:txBody>
          <a:bodyPr/>
          <a:lstStyle/>
          <a:p>
            <a:r>
              <a:rPr lang="en-US"/>
              <a:t>Change in solar PV farm active and reactive power setpoints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Voltage drop due to reduction in injection by PV</a:t>
            </a:r>
          </a:p>
          <a:p>
            <a:r>
              <a:rPr lang="en-US"/>
              <a:t>This unintended change in dispatch causes regulator and capacitor operation. 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3578C-6798-F133-1255-BD5C81DB138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98C574-37AA-362D-7591-430FBF926488}"/>
              </a:ext>
            </a:extLst>
          </p:cNvPr>
          <p:cNvGrpSpPr/>
          <p:nvPr/>
        </p:nvGrpSpPr>
        <p:grpSpPr>
          <a:xfrm>
            <a:off x="104348" y="1808820"/>
            <a:ext cx="12046230" cy="3020867"/>
            <a:chOff x="-50977" y="2122613"/>
            <a:chExt cx="12046230" cy="302086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2EAA6E-3F1F-248D-4454-1EE72C650490}"/>
                </a:ext>
              </a:extLst>
            </p:cNvPr>
            <p:cNvSpPr txBox="1"/>
            <p:nvPr/>
          </p:nvSpPr>
          <p:spPr>
            <a:xfrm>
              <a:off x="875420" y="2123564"/>
              <a:ext cx="2605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/>
                <a:t>Voltage at Bus m1047520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CF19D1-A949-30BA-BD17-E7382AFF7D03}"/>
                </a:ext>
              </a:extLst>
            </p:cNvPr>
            <p:cNvSpPr txBox="1"/>
            <p:nvPr/>
          </p:nvSpPr>
          <p:spPr>
            <a:xfrm>
              <a:off x="4259796" y="2122613"/>
              <a:ext cx="358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/>
                <a:t>Voltage at Regulator Bus m1047558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6D7B41-097C-13A1-9DFD-282B5BB0AABA}"/>
                </a:ext>
              </a:extLst>
            </p:cNvPr>
            <p:cNvSpPr txBox="1"/>
            <p:nvPr/>
          </p:nvSpPr>
          <p:spPr>
            <a:xfrm>
              <a:off x="8220021" y="2122613"/>
              <a:ext cx="3583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/>
                <a:t>Voltage at Regulator Bus m1047568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875D68-A36B-D7ED-517D-8388DEBA8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50977" y="2434559"/>
              <a:ext cx="4184760" cy="258717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D2B216-6DA6-8654-5457-64B7256A45F1}"/>
                </a:ext>
              </a:extLst>
            </p:cNvPr>
            <p:cNvSpPr txBox="1"/>
            <p:nvPr/>
          </p:nvSpPr>
          <p:spPr>
            <a:xfrm>
              <a:off x="1225219" y="2686871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1.038pu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D67250-B04D-A3D3-D4A4-14F19F09D3F0}"/>
                </a:ext>
              </a:extLst>
            </p:cNvPr>
            <p:cNvSpPr txBox="1"/>
            <p:nvPr/>
          </p:nvSpPr>
          <p:spPr>
            <a:xfrm>
              <a:off x="2630443" y="2880018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1.021pu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B4F075-BA43-6914-29A5-5774C954E688}"/>
                </a:ext>
              </a:extLst>
            </p:cNvPr>
            <p:cNvSpPr txBox="1"/>
            <p:nvPr/>
          </p:nvSpPr>
          <p:spPr>
            <a:xfrm>
              <a:off x="1299911" y="3602951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1.041pu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6976C7-D6FE-ACF0-CBD4-BF39B4745336}"/>
                </a:ext>
              </a:extLst>
            </p:cNvPr>
            <p:cNvSpPr txBox="1"/>
            <p:nvPr/>
          </p:nvSpPr>
          <p:spPr>
            <a:xfrm>
              <a:off x="2705135" y="3756839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1.025pu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23F1A56-7DAC-D4ED-CAAC-6D129AC9EB7F}"/>
                </a:ext>
              </a:extLst>
            </p:cNvPr>
            <p:cNvSpPr txBox="1"/>
            <p:nvPr/>
          </p:nvSpPr>
          <p:spPr>
            <a:xfrm>
              <a:off x="1304716" y="4371664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1.039pu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737720-7E06-BF08-AF9E-1C3F5010512D}"/>
                </a:ext>
              </a:extLst>
            </p:cNvPr>
            <p:cNvSpPr txBox="1"/>
            <p:nvPr/>
          </p:nvSpPr>
          <p:spPr>
            <a:xfrm>
              <a:off x="2682041" y="4561383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1.024pu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8456CE5-D1D7-A641-FC2D-5239E45E7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00893" y="2487956"/>
              <a:ext cx="3894360" cy="265552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6B8DEDE-675E-5FAB-E733-D216F601E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3782" y="2491945"/>
              <a:ext cx="3775232" cy="258717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DCDFC6-5073-D213-C8A2-F24A01211009}"/>
                </a:ext>
              </a:extLst>
            </p:cNvPr>
            <p:cNvSpPr txBox="1"/>
            <p:nvPr/>
          </p:nvSpPr>
          <p:spPr>
            <a:xfrm>
              <a:off x="5217859" y="2682907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1.045pu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E4F804-9103-30EC-7B9B-6A0AF68CFA40}"/>
                </a:ext>
              </a:extLst>
            </p:cNvPr>
            <p:cNvSpPr txBox="1"/>
            <p:nvPr/>
          </p:nvSpPr>
          <p:spPr>
            <a:xfrm>
              <a:off x="6548172" y="2856596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1.027pu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095034-98BA-AC9F-8625-158E4872FFDB}"/>
                </a:ext>
              </a:extLst>
            </p:cNvPr>
            <p:cNvSpPr txBox="1"/>
            <p:nvPr/>
          </p:nvSpPr>
          <p:spPr>
            <a:xfrm>
              <a:off x="5217858" y="3547400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1.047pu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6F8A43-221A-5BFC-0D83-9FAA85E9E9FF}"/>
                </a:ext>
              </a:extLst>
            </p:cNvPr>
            <p:cNvSpPr txBox="1"/>
            <p:nvPr/>
          </p:nvSpPr>
          <p:spPr>
            <a:xfrm>
              <a:off x="6548171" y="3739883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1.031pu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286EBE-4F18-CC67-69DA-614374ED209C}"/>
                </a:ext>
              </a:extLst>
            </p:cNvPr>
            <p:cNvSpPr txBox="1"/>
            <p:nvPr/>
          </p:nvSpPr>
          <p:spPr>
            <a:xfrm>
              <a:off x="5267969" y="4417734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1.044pu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4AAD3F-BB2A-418E-30EB-7E7C75511931}"/>
                </a:ext>
              </a:extLst>
            </p:cNvPr>
            <p:cNvSpPr txBox="1"/>
            <p:nvPr/>
          </p:nvSpPr>
          <p:spPr>
            <a:xfrm>
              <a:off x="6575498" y="4615628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1.030pu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C0ED4E2-E8D6-B2D8-9CE4-41124A33A576}"/>
                </a:ext>
              </a:extLst>
            </p:cNvPr>
            <p:cNvSpPr txBox="1"/>
            <p:nvPr/>
          </p:nvSpPr>
          <p:spPr>
            <a:xfrm>
              <a:off x="9264352" y="2682906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1.043pu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8E0AB7-AB03-FA0C-9230-0436A5E1DD18}"/>
                </a:ext>
              </a:extLst>
            </p:cNvPr>
            <p:cNvSpPr txBox="1"/>
            <p:nvPr/>
          </p:nvSpPr>
          <p:spPr>
            <a:xfrm>
              <a:off x="10626982" y="2880017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1.026pu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3FB64B-E300-B1AB-224B-6BE4AD61F880}"/>
                </a:ext>
              </a:extLst>
            </p:cNvPr>
            <p:cNvSpPr txBox="1"/>
            <p:nvPr/>
          </p:nvSpPr>
          <p:spPr>
            <a:xfrm>
              <a:off x="9264351" y="3585994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1.046pu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FF36A6-14BE-0E20-B6A7-9298FC861193}"/>
                </a:ext>
              </a:extLst>
            </p:cNvPr>
            <p:cNvSpPr txBox="1"/>
            <p:nvPr/>
          </p:nvSpPr>
          <p:spPr>
            <a:xfrm>
              <a:off x="10635499" y="3756838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1.030pu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02C2CE-C603-6380-D33F-19C604EC69FF}"/>
                </a:ext>
              </a:extLst>
            </p:cNvPr>
            <p:cNvSpPr txBox="1"/>
            <p:nvPr/>
          </p:nvSpPr>
          <p:spPr>
            <a:xfrm>
              <a:off x="9270214" y="4430293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1.043pu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CF337C-0FC9-F8D3-6710-75E14236BB03}"/>
                </a:ext>
              </a:extLst>
            </p:cNvPr>
            <p:cNvSpPr txBox="1"/>
            <p:nvPr/>
          </p:nvSpPr>
          <p:spPr>
            <a:xfrm>
              <a:off x="10613599" y="4633391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1.028pu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026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7521-6E70-94D8-BB1E-B9B5ADAB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Scenario 2: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EE66A-120E-957B-C2B0-B04965B181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37DFFE-6919-73F6-1CEC-87195B0B240D}"/>
              </a:ext>
            </a:extLst>
          </p:cNvPr>
          <p:cNvGrpSpPr/>
          <p:nvPr/>
        </p:nvGrpSpPr>
        <p:grpSpPr>
          <a:xfrm>
            <a:off x="309973" y="1764268"/>
            <a:ext cx="11293857" cy="2953479"/>
            <a:chOff x="309973" y="1764268"/>
            <a:chExt cx="11293857" cy="295347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42A0CF-49A9-48DF-0307-6EF97072C17E}"/>
                </a:ext>
              </a:extLst>
            </p:cNvPr>
            <p:cNvSpPr txBox="1"/>
            <p:nvPr/>
          </p:nvSpPr>
          <p:spPr>
            <a:xfrm>
              <a:off x="7896200" y="1764268"/>
              <a:ext cx="2614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/>
                <a:t>Line flow of LN5932236-6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EA0BFA-AD7F-0D61-7F93-F3438F886E90}"/>
                </a:ext>
              </a:extLst>
            </p:cNvPr>
            <p:cNvSpPr txBox="1"/>
            <p:nvPr/>
          </p:nvSpPr>
          <p:spPr>
            <a:xfrm>
              <a:off x="1919536" y="1764268"/>
              <a:ext cx="26143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/>
                <a:t>Line flow of LN6350543-1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3A37AE4-0BC1-87B9-886B-7BC2881DE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973" y="2161968"/>
              <a:ext cx="5534000" cy="253406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809D9F5-EE76-0FA1-4D95-872C402DD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9829" y="2161968"/>
              <a:ext cx="5534001" cy="255577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CD4020-5D06-8EFB-4031-C987BFD86C56}"/>
                </a:ext>
              </a:extLst>
            </p:cNvPr>
            <p:cNvSpPr txBox="1"/>
            <p:nvPr/>
          </p:nvSpPr>
          <p:spPr>
            <a:xfrm>
              <a:off x="2348580" y="4005064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690 kW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C7E009-B611-DC4F-4561-9A0B691D2FAC}"/>
                </a:ext>
              </a:extLst>
            </p:cNvPr>
            <p:cNvSpPr txBox="1"/>
            <p:nvPr/>
          </p:nvSpPr>
          <p:spPr>
            <a:xfrm>
              <a:off x="3395700" y="2864426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940 kW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3DA981-BB00-96AD-E73D-F1DAB8792F13}"/>
                </a:ext>
              </a:extLst>
            </p:cNvPr>
            <p:cNvSpPr txBox="1"/>
            <p:nvPr/>
          </p:nvSpPr>
          <p:spPr>
            <a:xfrm>
              <a:off x="2348580" y="3314096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850 kW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58D1F3-2565-73D0-93F7-6429996F8C7E}"/>
                </a:ext>
              </a:extLst>
            </p:cNvPr>
            <p:cNvSpPr txBox="1"/>
            <p:nvPr/>
          </p:nvSpPr>
          <p:spPr>
            <a:xfrm>
              <a:off x="3323692" y="2293131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1090 kW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41D99C-1CE8-710D-EB9E-F3AF7F0EC152}"/>
                </a:ext>
              </a:extLst>
            </p:cNvPr>
            <p:cNvSpPr txBox="1"/>
            <p:nvPr/>
          </p:nvSpPr>
          <p:spPr>
            <a:xfrm>
              <a:off x="7176120" y="4005064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-133 kW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036D74-462D-F755-138D-EB9C0F6CC5B4}"/>
                </a:ext>
              </a:extLst>
            </p:cNvPr>
            <p:cNvSpPr txBox="1"/>
            <p:nvPr/>
          </p:nvSpPr>
          <p:spPr>
            <a:xfrm>
              <a:off x="9048328" y="3325921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115 kW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61EB27-DA9A-81E4-5D11-BF56443C749E}"/>
                </a:ext>
              </a:extLst>
            </p:cNvPr>
            <p:cNvSpPr txBox="1"/>
            <p:nvPr/>
          </p:nvSpPr>
          <p:spPr>
            <a:xfrm>
              <a:off x="7176119" y="2897278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260 kW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167934-D9AD-58FC-AD87-7465BA95D394}"/>
                </a:ext>
              </a:extLst>
            </p:cNvPr>
            <p:cNvSpPr txBox="1"/>
            <p:nvPr/>
          </p:nvSpPr>
          <p:spPr>
            <a:xfrm>
              <a:off x="8993061" y="2293131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500kW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2AC331-B4B0-A18C-83D8-81EF508B031C}"/>
                </a:ext>
              </a:extLst>
            </p:cNvPr>
            <p:cNvSpPr txBox="1"/>
            <p:nvPr/>
          </p:nvSpPr>
          <p:spPr>
            <a:xfrm>
              <a:off x="7189781" y="3367195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190 kW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5D581AC-525C-9802-FF0E-C83A983201AE}"/>
                </a:ext>
              </a:extLst>
            </p:cNvPr>
            <p:cNvSpPr txBox="1"/>
            <p:nvPr/>
          </p:nvSpPr>
          <p:spPr>
            <a:xfrm>
              <a:off x="8993060" y="2730354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430 kW</a:t>
              </a:r>
            </a:p>
          </p:txBody>
        </p: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12059C0-C428-146D-155C-F919E4E802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599" y="1128713"/>
            <a:ext cx="11540979" cy="4548187"/>
          </a:xfrm>
        </p:spPr>
        <p:txBody>
          <a:bodyPr/>
          <a:lstStyle/>
          <a:p>
            <a:r>
              <a:rPr lang="en-US"/>
              <a:t>Change in solar PV farm active and reactive power setpoints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rtl="0"/>
            <a:r>
              <a:rPr lang="en-US">
                <a:effectLst/>
              </a:rPr>
              <a:t>Increase in line flows as more power is drawn from the main grid</a:t>
            </a:r>
          </a:p>
          <a:p>
            <a:pPr rtl="0"/>
            <a:r>
              <a:rPr lang="en-US">
                <a:effectLst/>
              </a:rPr>
              <a:t>Power needs to travel longer distance </a:t>
            </a:r>
            <a:r>
              <a:rPr lang="en-US"/>
              <a:t>i</a:t>
            </a:r>
            <a:r>
              <a:rPr lang="en-US">
                <a:effectLst/>
              </a:rPr>
              <a:t>ncrease in losses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03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57AF-A95B-F31F-0DEE-370DA17D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Scenario 3: Reconfiguration causing feeder </a:t>
            </a:r>
            <a:br>
              <a:rPr lang="en-US"/>
            </a:br>
            <a:r>
              <a:rPr lang="en-US"/>
              <a:t>outage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B3B4A-C539-4902-130E-30AA884F26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/>
              <a:t>Reconfiguration of switches at 3 sec</a:t>
            </a:r>
          </a:p>
          <a:p>
            <a:pPr lvl="1"/>
            <a:r>
              <a:rPr lang="en-US" sz="2800"/>
              <a:t>LN4625696_SW : CLOSE to OPEN</a:t>
            </a:r>
          </a:p>
          <a:p>
            <a:pPr lvl="1"/>
            <a:r>
              <a:rPr lang="en-US" sz="2800"/>
              <a:t>A8645_48332_SW : OPEN To CLOSE</a:t>
            </a:r>
          </a:p>
          <a:p>
            <a:endParaRPr lang="en-US" sz="32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7C0D-94FA-A8E4-94FA-141FFB15AC0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54EAB6-11F0-017D-18FB-87E77D53420F}"/>
              </a:ext>
            </a:extLst>
          </p:cNvPr>
          <p:cNvGrpSpPr/>
          <p:nvPr/>
        </p:nvGrpSpPr>
        <p:grpSpPr>
          <a:xfrm>
            <a:off x="559258" y="3384669"/>
            <a:ext cx="5307997" cy="3334584"/>
            <a:chOff x="559258" y="3384669"/>
            <a:chExt cx="5307997" cy="33345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32F32E-C660-ACCE-6BED-0A859734BB09}"/>
                </a:ext>
              </a:extLst>
            </p:cNvPr>
            <p:cNvSpPr txBox="1"/>
            <p:nvPr/>
          </p:nvSpPr>
          <p:spPr>
            <a:xfrm>
              <a:off x="1066778" y="3384669"/>
              <a:ext cx="4393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/>
                <a:t>Line flow of LN5744341-1 near Substation 2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E4DA55B-7090-BB82-2C1D-6D9B35017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9258" y="3757375"/>
              <a:ext cx="5307997" cy="296187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3F65E5-E8F0-F953-E166-BA657C66FB53}"/>
                </a:ext>
              </a:extLst>
            </p:cNvPr>
            <p:cNvSpPr txBox="1"/>
            <p:nvPr/>
          </p:nvSpPr>
          <p:spPr>
            <a:xfrm>
              <a:off x="2373543" y="4257092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840 kW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D49A6D-E158-E557-D501-59D000C8B0E6}"/>
                </a:ext>
              </a:extLst>
            </p:cNvPr>
            <p:cNvSpPr txBox="1"/>
            <p:nvPr/>
          </p:nvSpPr>
          <p:spPr>
            <a:xfrm>
              <a:off x="2400642" y="5238314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280 kW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3B25A9-FF1D-7A08-36AE-BA73105CCD5F}"/>
                </a:ext>
              </a:extLst>
            </p:cNvPr>
            <p:cNvSpPr txBox="1"/>
            <p:nvPr/>
          </p:nvSpPr>
          <p:spPr>
            <a:xfrm>
              <a:off x="2400642" y="5750230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70 kW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B30E880-717C-F92E-D1C5-8810F64654B6}"/>
                </a:ext>
              </a:extLst>
            </p:cNvPr>
            <p:cNvSpPr txBox="1"/>
            <p:nvPr/>
          </p:nvSpPr>
          <p:spPr>
            <a:xfrm>
              <a:off x="4533005" y="5904118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~0 kW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D703F9-DEA9-3C67-2590-4C0F83FCF8C7}"/>
              </a:ext>
            </a:extLst>
          </p:cNvPr>
          <p:cNvGrpSpPr/>
          <p:nvPr/>
        </p:nvGrpSpPr>
        <p:grpSpPr>
          <a:xfrm>
            <a:off x="6240016" y="3384669"/>
            <a:ext cx="5197900" cy="3315691"/>
            <a:chOff x="6240016" y="3384669"/>
            <a:chExt cx="5197900" cy="33156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0064D2-BE26-1826-3D79-38C76D1C8FCD}"/>
                </a:ext>
              </a:extLst>
            </p:cNvPr>
            <p:cNvSpPr txBox="1"/>
            <p:nvPr/>
          </p:nvSpPr>
          <p:spPr>
            <a:xfrm>
              <a:off x="6731583" y="3384669"/>
              <a:ext cx="4393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/>
                <a:t>Line flow of LN6291242-1 near Substation 1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D40AD9-7826-37C2-6868-706BC352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0016" y="3738855"/>
              <a:ext cx="5197900" cy="296150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631149-A26D-C6D2-34B3-C36F503A42B8}"/>
                </a:ext>
              </a:extLst>
            </p:cNvPr>
            <p:cNvSpPr txBox="1"/>
            <p:nvPr/>
          </p:nvSpPr>
          <p:spPr>
            <a:xfrm>
              <a:off x="8148228" y="5174746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1560 kW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D7D2CB-E127-8DC0-5E3C-A549175A79D9}"/>
                </a:ext>
              </a:extLst>
            </p:cNvPr>
            <p:cNvSpPr txBox="1"/>
            <p:nvPr/>
          </p:nvSpPr>
          <p:spPr>
            <a:xfrm>
              <a:off x="9826472" y="3942156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2160 kW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CAF48A-2678-2883-F0CD-D5DE7957FAAA}"/>
                </a:ext>
              </a:extLst>
            </p:cNvPr>
            <p:cNvSpPr txBox="1"/>
            <p:nvPr/>
          </p:nvSpPr>
          <p:spPr>
            <a:xfrm>
              <a:off x="8148227" y="5523011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1440 kW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B0DE174-DEC2-A855-D3E4-4127D8F492D4}"/>
                </a:ext>
              </a:extLst>
            </p:cNvPr>
            <p:cNvSpPr txBox="1"/>
            <p:nvPr/>
          </p:nvSpPr>
          <p:spPr>
            <a:xfrm>
              <a:off x="9818457" y="4450230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1900 kW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BBF9EAF-7A21-D11E-2E0C-48A276E81621}"/>
                </a:ext>
              </a:extLst>
            </p:cNvPr>
            <p:cNvSpPr txBox="1"/>
            <p:nvPr/>
          </p:nvSpPr>
          <p:spPr>
            <a:xfrm>
              <a:off x="8123968" y="5957797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1190 kW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7208FB3-132A-B39D-9BF1-97338A952C9A}"/>
                </a:ext>
              </a:extLst>
            </p:cNvPr>
            <p:cNvSpPr txBox="1"/>
            <p:nvPr/>
          </p:nvSpPr>
          <p:spPr>
            <a:xfrm>
              <a:off x="9791358" y="4971406"/>
              <a:ext cx="878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1830 kW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EB9944-650B-AC02-E250-CFD66CFD738B}"/>
              </a:ext>
            </a:extLst>
          </p:cNvPr>
          <p:cNvSpPr/>
          <p:nvPr/>
        </p:nvSpPr>
        <p:spPr>
          <a:xfrm>
            <a:off x="8000748" y="1927695"/>
            <a:ext cx="3124474" cy="9721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Substation #1 picking loads from Substation #2</a:t>
            </a:r>
          </a:p>
        </p:txBody>
      </p:sp>
    </p:spTree>
    <p:extLst>
      <p:ext uri="{BB962C8B-B14F-4D97-AF65-F5344CB8AC3E}">
        <p14:creationId xmlns:p14="http://schemas.microsoft.com/office/powerpoint/2010/main" val="262255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29FD-6F97-B282-F055-F32A7EAA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223AC-D515-F156-007B-5731D7397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128713"/>
            <a:ext cx="10972800" cy="5324623"/>
          </a:xfrm>
        </p:spPr>
        <p:txBody>
          <a:bodyPr/>
          <a:lstStyle/>
          <a:p>
            <a:r>
              <a:rPr lang="en-US" sz="2800"/>
              <a:t>Developed five publicly available models (GitHub) in ePHASORSIM and demonstrated use-cases </a:t>
            </a:r>
          </a:p>
          <a:p>
            <a:endParaRPr lang="en-US" sz="3200">
              <a:solidFill>
                <a:prstClr val="black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endParaRPr lang="en-US" sz="3200">
              <a:solidFill>
                <a:prstClr val="black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endParaRPr lang="en-US" sz="3200">
              <a:solidFill>
                <a:prstClr val="black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2800"/>
              <a:t>Publicly available benchmark models enables development, replication and benchmarking of cybersecurity procedures</a:t>
            </a:r>
          </a:p>
          <a:p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0B874-E94D-5E83-51B9-FCD8B9E3F5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4F98B-4998-F0C0-8D13-511B0CE02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88" y="2062722"/>
            <a:ext cx="1764196" cy="17521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D41A2F-5392-8394-E185-28423571125B}"/>
              </a:ext>
            </a:extLst>
          </p:cNvPr>
          <p:cNvSpPr txBox="1"/>
          <p:nvPr/>
        </p:nvSpPr>
        <p:spPr>
          <a:xfrm>
            <a:off x="2891644" y="2896484"/>
            <a:ext cx="6708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https://github.com/GRIDAPPSD/CIMHub/tree/feature/SETO/CPYDAR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D26435-0328-70C4-485F-CCAE78512A3D}"/>
              </a:ext>
            </a:extLst>
          </p:cNvPr>
          <p:cNvSpPr txBox="1"/>
          <p:nvPr/>
        </p:nvSpPr>
        <p:spPr>
          <a:xfrm>
            <a:off x="2891644" y="2484599"/>
            <a:ext cx="496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Models, Paper and Video demonstration available:</a:t>
            </a:r>
          </a:p>
        </p:txBody>
      </p:sp>
    </p:spTree>
    <p:extLst>
      <p:ext uri="{BB962C8B-B14F-4D97-AF65-F5344CB8AC3E}">
        <p14:creationId xmlns:p14="http://schemas.microsoft.com/office/powerpoint/2010/main" val="48300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1EE4-35EF-5CE0-4159-47B88F8C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Acknowledgement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509E1-1B4E-BF71-3268-91FCDE2DA1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1D5F49-CC76-40BA-B901-BBDDE2C295E3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609600" y="1128713"/>
            <a:ext cx="10972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+mj-lt"/>
              <a:buAutoNum type="arabicPeriod"/>
              <a:defRPr sz="1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Calibri"/>
              </a:rPr>
              <a:t>This work is supported by the U.S. Department of Energy’s Office of Renewable Energy and Energy Efficiency (EERE) under the Solar Energy Technologies Office Award Number 38451</a:t>
            </a:r>
            <a:r>
              <a:rPr lang="en-US" sz="3200">
                <a:solidFill>
                  <a:prstClr val="black"/>
                </a:solidFill>
                <a:latin typeface="Lato" panose="020F0502020204030203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305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5998-942A-370A-624B-3EDAE78B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360" y="2708920"/>
            <a:ext cx="10972800" cy="886505"/>
          </a:xfrm>
        </p:spPr>
        <p:txBody>
          <a:bodyPr/>
          <a:lstStyle/>
          <a:p>
            <a:r>
              <a:rPr lang="en-US" sz="4800"/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0398D-A480-A1CF-1C87-20CE642392B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A45E4-22F8-C57D-4569-3079647B56CD}"/>
              </a:ext>
            </a:extLst>
          </p:cNvPr>
          <p:cNvSpPr txBox="1"/>
          <p:nvPr/>
        </p:nvSpPr>
        <p:spPr>
          <a:xfrm>
            <a:off x="678360" y="5912270"/>
            <a:ext cx="9577064" cy="64807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>
                <a:solidFill>
                  <a:srgbClr val="57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additional information contact:</a:t>
            </a:r>
          </a:p>
          <a:p>
            <a:pPr algn="l"/>
            <a:r>
              <a:rPr lang="en-US" sz="2807" b="1">
                <a:solidFill>
                  <a:srgbClr val="57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Scott Mix</a:t>
            </a:r>
            <a:r>
              <a:rPr lang="en-US" sz="2807">
                <a:solidFill>
                  <a:srgbClr val="CF6F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807">
                <a:solidFill>
                  <a:srgbClr val="57595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scott.mix@pnnl.gov</a:t>
            </a:r>
          </a:p>
        </p:txBody>
      </p:sp>
    </p:spTree>
    <p:extLst>
      <p:ext uri="{BB962C8B-B14F-4D97-AF65-F5344CB8AC3E}">
        <p14:creationId xmlns:p14="http://schemas.microsoft.com/office/powerpoint/2010/main" val="37204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670F8A-D81F-4954-A2D9-FE5AB0B89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128713"/>
            <a:ext cx="10972800" cy="5468639"/>
          </a:xfrm>
        </p:spPr>
        <p:txBody>
          <a:bodyPr/>
          <a:lstStyle/>
          <a:p>
            <a:r>
              <a:rPr lang="en-US" sz="2267">
                <a:latin typeface="+mn-lt"/>
              </a:rPr>
              <a:t>Growth of solar penetration along with historical lack of cybersecurity standards and industry awareness drives need for research and deployment-ready solutions</a:t>
            </a:r>
          </a:p>
          <a:p>
            <a:endParaRPr lang="en-US" sz="2267">
              <a:latin typeface="+mn-lt"/>
            </a:endParaRPr>
          </a:p>
          <a:p>
            <a:r>
              <a:rPr lang="en-US" sz="2267">
                <a:latin typeface="+mn-lt"/>
              </a:rPr>
              <a:t>Develop tools and resources for cyber risk assessment and work with industry to address gaps in solar cybersecurity standards</a:t>
            </a:r>
          </a:p>
          <a:p>
            <a:pPr lvl="1"/>
            <a:endParaRPr lang="en-US" sz="2000">
              <a:latin typeface="+mn-lt"/>
              <a:ea typeface="Times New Roman" panose="02020603050405020304" pitchFamily="18" charset="0"/>
            </a:endParaRPr>
          </a:p>
          <a:p>
            <a:r>
              <a:rPr lang="en-US" sz="2267">
                <a:effectLst/>
                <a:latin typeface="+mn-lt"/>
                <a:ea typeface="Times New Roman" panose="02020603050405020304" pitchFamily="18" charset="0"/>
              </a:rPr>
              <a:t>Increase the safety and security of the electric grid when it has high penetration levels of solar PV and other forms of DER/IBR, through analysis, assessment, and standards development.</a:t>
            </a:r>
          </a:p>
          <a:p>
            <a:endParaRPr lang="en-US" sz="2267"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en-US" sz="2267">
                <a:latin typeface="+mn-lt"/>
              </a:rPr>
              <a:t>Develop publicly available standard cyber-physical test systems for solar PV/DER  that enables development, replication and benchmarking of cybersecurity procedures</a:t>
            </a:r>
          </a:p>
          <a:p>
            <a:pPr lvl="1"/>
            <a:endParaRPr lang="en-US" sz="2000">
              <a:latin typeface="+mn-lt"/>
              <a:ea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454FE1-A394-099B-5FDD-109F7A29395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B107935-B8DA-7D56-A433-B15AEB32F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989"/>
            <a:ext cx="10972800" cy="886505"/>
          </a:xfrm>
        </p:spPr>
        <p:txBody>
          <a:bodyPr/>
          <a:lstStyle/>
          <a:p>
            <a:pPr algn="ctr"/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5255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70ECD69-5520-BA24-D778-7E874E0430EE}"/>
              </a:ext>
            </a:extLst>
          </p:cNvPr>
          <p:cNvSpPr txBox="1"/>
          <p:nvPr/>
        </p:nvSpPr>
        <p:spPr>
          <a:xfrm>
            <a:off x="203627" y="1061795"/>
            <a:ext cx="72605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b="1">
                <a:solidFill>
                  <a:srgbClr val="4B545D"/>
                </a:solidFill>
                <a:latin typeface="Calibri"/>
              </a:rPr>
              <a:t>Task Description: </a:t>
            </a:r>
            <a:r>
              <a:rPr lang="en-US" sz="1600">
                <a:solidFill>
                  <a:srgbClr val="4B545D"/>
                </a:solidFill>
                <a:latin typeface="Calibri"/>
                <a:ea typeface="Times New Roman" panose="02020603050405020304" pitchFamily="18" charset="0"/>
              </a:rPr>
              <a:t>Translate publicly available distribution system models, covering a range of sizes from 13 to 9500 nodes, to enable the development, replication and benchmarking of cybersecurity test procedures and results at different laboratories. </a:t>
            </a:r>
            <a:r>
              <a:rPr lang="en-US" sz="1600">
                <a:solidFill>
                  <a:srgbClr val="4B545D"/>
                </a:solidFill>
                <a:latin typeface="Calibri"/>
              </a:rPr>
              <a:t> </a:t>
            </a:r>
            <a:endParaRPr lang="en-US">
              <a:solidFill>
                <a:srgbClr val="4B545D"/>
              </a:solidFill>
              <a:latin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854C8-B75D-2248-7B62-145553995CDF}"/>
              </a:ext>
            </a:extLst>
          </p:cNvPr>
          <p:cNvSpPr txBox="1"/>
          <p:nvPr/>
        </p:nvSpPr>
        <p:spPr>
          <a:xfrm>
            <a:off x="203627" y="2298018"/>
            <a:ext cx="77393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b="1">
                <a:solidFill>
                  <a:srgbClr val="4B545D"/>
                </a:solidFill>
                <a:latin typeface="Calibri"/>
              </a:rPr>
              <a:t>Motivation: </a:t>
            </a:r>
            <a:r>
              <a:rPr lang="en-US" sz="1600">
                <a:solidFill>
                  <a:srgbClr val="4B545D"/>
                </a:solidFill>
                <a:latin typeface="Calibri"/>
              </a:rPr>
              <a:t>Standard, publicly available cyber-physical test systems (CPYDAR) in variety of sizes and configurations help researchers develop new algorithms or test procedures of increasing complexity, and then benchmark their results against those of others. </a:t>
            </a:r>
            <a:endParaRPr lang="en-US">
              <a:solidFill>
                <a:srgbClr val="4B545D"/>
              </a:solidFill>
              <a:latin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E59B69-AAF5-EE96-F30C-19F3E1121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673"/>
          <a:stretch/>
        </p:blipFill>
        <p:spPr>
          <a:xfrm>
            <a:off x="8079097" y="1446516"/>
            <a:ext cx="3969432" cy="15188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CDB422-291C-1F51-020D-9A60EB817D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77"/>
          <a:stretch/>
        </p:blipFill>
        <p:spPr>
          <a:xfrm>
            <a:off x="9055975" y="4056305"/>
            <a:ext cx="3136025" cy="25338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DEEDBEB-DBD9-B186-0D72-37EB1E41B339}"/>
              </a:ext>
            </a:extLst>
          </p:cNvPr>
          <p:cNvSpPr txBox="1"/>
          <p:nvPr/>
        </p:nvSpPr>
        <p:spPr>
          <a:xfrm>
            <a:off x="8133712" y="1130468"/>
            <a:ext cx="3860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700">
                <a:solidFill>
                  <a:srgbClr val="F18F25"/>
                </a:solidFill>
                <a:latin typeface="Calibri"/>
              </a:rPr>
              <a:t>Model translation and validation: </a:t>
            </a:r>
            <a:r>
              <a:rPr lang="en-US" sz="700" err="1">
                <a:solidFill>
                  <a:srgbClr val="F18F25"/>
                </a:solidFill>
                <a:latin typeface="Calibri"/>
              </a:rPr>
              <a:t>OpenDSS</a:t>
            </a:r>
            <a:r>
              <a:rPr lang="en-US" sz="700">
                <a:solidFill>
                  <a:srgbClr val="F18F25"/>
                </a:solidFill>
                <a:latin typeface="Calibri"/>
              </a:rPr>
              <a:t> models are converted to CIM XML, then </a:t>
            </a:r>
            <a:r>
              <a:rPr lang="en-US" sz="700" err="1">
                <a:solidFill>
                  <a:srgbClr val="F18F25"/>
                </a:solidFill>
                <a:latin typeface="Calibri"/>
              </a:rPr>
              <a:t>CIMHub</a:t>
            </a:r>
            <a:r>
              <a:rPr lang="en-US" sz="700">
                <a:solidFill>
                  <a:srgbClr val="F18F25"/>
                </a:solidFill>
                <a:latin typeface="Calibri"/>
              </a:rPr>
              <a:t> generates </a:t>
            </a:r>
            <a:r>
              <a:rPr lang="en-US" sz="700" err="1">
                <a:solidFill>
                  <a:srgbClr val="F18F25"/>
                </a:solidFill>
                <a:latin typeface="Calibri"/>
              </a:rPr>
              <a:t>ePHASORSIM</a:t>
            </a:r>
            <a:r>
              <a:rPr lang="en-US" sz="700">
                <a:solidFill>
                  <a:srgbClr val="F18F25"/>
                </a:solidFill>
                <a:latin typeface="Calibri"/>
              </a:rPr>
              <a:t> spreadsheets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D2F442-6119-E0A7-81EF-5EF48A4D860B}"/>
              </a:ext>
            </a:extLst>
          </p:cNvPr>
          <p:cNvSpPr txBox="1"/>
          <p:nvPr/>
        </p:nvSpPr>
        <p:spPr>
          <a:xfrm>
            <a:off x="9206753" y="3892586"/>
            <a:ext cx="2985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700">
                <a:solidFill>
                  <a:srgbClr val="F18F25"/>
                </a:solidFill>
                <a:latin typeface="Calibri"/>
              </a:rPr>
              <a:t>Heat map showing criticality level of various nodes based on location (distance from substation) and DER injections for IEEE 123 bus feeder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01CF12-CBCE-B8BA-9590-9E808113E96E}"/>
              </a:ext>
            </a:extLst>
          </p:cNvPr>
          <p:cNvSpPr txBox="1"/>
          <p:nvPr/>
        </p:nvSpPr>
        <p:spPr>
          <a:xfrm>
            <a:off x="133867" y="-73245"/>
            <a:ext cx="117762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>
              <a:spcBef>
                <a:spcPct val="0"/>
              </a:spcBef>
            </a:pPr>
            <a:r>
              <a:rPr lang="en-US" sz="3200" b="1">
                <a:solidFill>
                  <a:srgbClr val="F38F26"/>
                </a:solidFill>
                <a:latin typeface="Calibri"/>
                <a:ea typeface="+mj-ea"/>
                <a:cs typeface="Calibri"/>
              </a:rPr>
              <a:t>Standard Cyber-physical Test Systems </a:t>
            </a:r>
          </a:p>
          <a:p>
            <a:pPr algn="ctr" defTabSz="609585">
              <a:spcBef>
                <a:spcPct val="0"/>
              </a:spcBef>
            </a:pPr>
            <a:r>
              <a:rPr lang="en-US" sz="3200" b="1">
                <a:solidFill>
                  <a:srgbClr val="F38F26"/>
                </a:solidFill>
                <a:latin typeface="Calibri"/>
                <a:ea typeface="+mj-ea"/>
                <a:cs typeface="Calibri"/>
              </a:rPr>
              <a:t>(CPYDAR) for Solar PV/ 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FADB50-27A2-6002-3643-24C27B925CD6}"/>
              </a:ext>
            </a:extLst>
          </p:cNvPr>
          <p:cNvSpPr txBox="1"/>
          <p:nvPr/>
        </p:nvSpPr>
        <p:spPr>
          <a:xfrm>
            <a:off x="133867" y="3534242"/>
            <a:ext cx="91145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585"/>
            <a:r>
              <a:rPr lang="en-US" b="1">
                <a:solidFill>
                  <a:srgbClr val="4B545D"/>
                </a:solidFill>
                <a:latin typeface="Calibri"/>
              </a:rPr>
              <a:t>Task Outcomes from BP1, BP2:</a:t>
            </a:r>
          </a:p>
          <a:p>
            <a:pPr marL="285744" indent="-285744" defTabSz="609585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4B545D"/>
                </a:solidFill>
                <a:latin typeface="Calibri"/>
              </a:rPr>
              <a:t>Three publicly available cyber-physical test systems (IEEE 13 node, IEEE 123 node, EPRI DPV J1) available in ePHASORSIM, suited for hardware-in-loop (HIL) simulation </a:t>
            </a:r>
          </a:p>
          <a:p>
            <a:pPr marL="609585" lvl="1" indent="-285744" defTabSz="609585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4B545D"/>
                </a:solidFill>
                <a:latin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https://github.com/GRIDAPPSD/CIMHub/tree/feature/SETO/CPYDAR</a:t>
            </a:r>
            <a:endParaRPr lang="en-US" sz="1400">
              <a:solidFill>
                <a:srgbClr val="4B545D"/>
              </a:solidFill>
              <a:latin typeface="Calibri"/>
            </a:endParaRPr>
          </a:p>
          <a:p>
            <a:pPr marL="609585" lvl="1" indent="-285744" defTabSz="609585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4B545D"/>
                </a:solidFill>
                <a:latin typeface="Calibri"/>
              </a:rPr>
              <a:t>Validated the test systems with OpenDSS, </a:t>
            </a:r>
            <a:r>
              <a:rPr lang="en-US" sz="1400" err="1">
                <a:solidFill>
                  <a:srgbClr val="4B545D"/>
                </a:solidFill>
                <a:latin typeface="Calibri"/>
              </a:rPr>
              <a:t>GridLAB</a:t>
            </a:r>
            <a:r>
              <a:rPr lang="en-US" sz="1400">
                <a:solidFill>
                  <a:srgbClr val="4B545D"/>
                </a:solidFill>
                <a:latin typeface="Calibri"/>
              </a:rPr>
              <a:t>-D for sanity checks</a:t>
            </a:r>
          </a:p>
          <a:p>
            <a:pPr marL="609585" lvl="1" indent="-285744" defTabSz="609585">
              <a:buFont typeface="Arial" panose="020B0604020202020204" pitchFamily="34" charset="0"/>
              <a:buChar char="•"/>
            </a:pPr>
            <a:endParaRPr lang="en-US" sz="1400">
              <a:solidFill>
                <a:srgbClr val="4B545D"/>
              </a:solidFill>
              <a:latin typeface="Calibri"/>
            </a:endParaRPr>
          </a:p>
          <a:p>
            <a:pPr marL="285744" indent="-285744" defTabSz="609585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4B545D"/>
                </a:solidFill>
                <a:latin typeface="Calibri"/>
              </a:rPr>
              <a:t>Publication that demonstrates the use of the test systems for cybersecurity testing</a:t>
            </a:r>
          </a:p>
          <a:p>
            <a:pPr marL="609585" lvl="1" indent="-285744" defTabSz="609585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4B545D"/>
                </a:solidFill>
                <a:latin typeface="Calibri"/>
              </a:rPr>
              <a:t>“</a:t>
            </a:r>
            <a:r>
              <a:rPr lang="en-US" sz="1400" b="1">
                <a:solidFill>
                  <a:srgbClr val="4B545D"/>
                </a:solidFill>
                <a:latin typeface="Calibri"/>
              </a:rPr>
              <a:t>Cybersecurity Assessment in DER-rich Distribution Operations: Criticality Levels and Impact Analysis</a:t>
            </a:r>
            <a:r>
              <a:rPr lang="en-US" sz="1400">
                <a:solidFill>
                  <a:srgbClr val="4B545D"/>
                </a:solidFill>
                <a:latin typeface="Calibri"/>
              </a:rPr>
              <a:t>”, IEEE ISGT 2024 (accepted and presented at IEEE ISGT 2024 – Feb 19-22, 2024) </a:t>
            </a:r>
          </a:p>
          <a:p>
            <a:pPr marL="609585" lvl="1" indent="-285744" defTabSz="609585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4B545D"/>
                </a:solidFill>
                <a:latin typeface="Calibri"/>
              </a:rPr>
              <a:t>Demonstrated examples of determining the R1 Resource Criticality Level, from EPRI Security Architecture, for DER</a:t>
            </a:r>
          </a:p>
          <a:p>
            <a:pPr marL="609585" lvl="1" indent="-285744" defTabSz="609585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4B545D"/>
                </a:solidFill>
                <a:latin typeface="Calibri"/>
              </a:rPr>
              <a:t>Demonstrated of cybersecurity attack scenarios in real-time simulation platform-ePHASORSIM </a:t>
            </a:r>
          </a:p>
          <a:p>
            <a:pPr marL="609585" lvl="1" indent="-285744" defTabSz="609585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4B545D"/>
                </a:solidFill>
                <a:latin typeface="Calibri"/>
              </a:rPr>
              <a:t>Demonstrated that intelligent attackers with network information and DER criticality levels can significantly impact feeder and its components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700125-369E-F524-6C06-31E52DBBF7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5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32AFA6-0466-305E-B080-B4B600E3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>
                <a:solidFill>
                  <a:srgbClr val="F38F26"/>
                </a:solidFill>
                <a:latin typeface="Calibri"/>
                <a:ea typeface="+mj-ea"/>
                <a:cs typeface="Calibri"/>
              </a:rPr>
              <a:t>CPYDAR for Solar PV/ DER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301C2-96F7-9230-A61C-7D690EB10354}"/>
              </a:ext>
            </a:extLst>
          </p:cNvPr>
          <p:cNvSpPr txBox="1"/>
          <p:nvPr/>
        </p:nvSpPr>
        <p:spPr>
          <a:xfrm>
            <a:off x="682203" y="1124744"/>
            <a:ext cx="109728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2400" b="1">
                <a:solidFill>
                  <a:srgbClr val="4B545D"/>
                </a:solidFill>
                <a:latin typeface="Calibri"/>
              </a:rPr>
              <a:t>Task Outcomes for BP3:</a:t>
            </a:r>
          </a:p>
          <a:p>
            <a:pPr marL="309026" lvl="1" indent="-309026" defTabSz="609585" fontAlgn="base">
              <a:buFont typeface="Arial" panose="020B0604020202020204" pitchFamily="34" charset="0"/>
              <a:buChar char="•"/>
              <a:tabLst>
                <a:tab pos="378875" algn="l"/>
              </a:tabLst>
            </a:pPr>
            <a:r>
              <a:rPr lang="en-US" sz="2000">
                <a:solidFill>
                  <a:srgbClr val="4B545D"/>
                </a:solidFill>
                <a:latin typeface="Calibri"/>
              </a:rPr>
              <a:t>Convert 9500-node and a taxonomy feeder (R3-12-47-2)</a:t>
            </a:r>
            <a:r>
              <a:rPr lang="en-US" sz="2400" baseline="30000">
                <a:solidFill>
                  <a:srgbClr val="4B545D"/>
                </a:solidFill>
                <a:latin typeface="Calibri"/>
              </a:rPr>
              <a:t>§</a:t>
            </a:r>
            <a:r>
              <a:rPr lang="en-US" sz="2000">
                <a:solidFill>
                  <a:srgbClr val="4B545D"/>
                </a:solidFill>
                <a:latin typeface="Calibri"/>
              </a:rPr>
              <a:t> to ePHASORSIM model*</a:t>
            </a:r>
          </a:p>
          <a:p>
            <a:pPr marL="309026" lvl="1" indent="-309026" defTabSz="609585" fontAlgn="base">
              <a:buFont typeface="Arial" panose="020B0604020202020204" pitchFamily="34" charset="0"/>
              <a:buChar char="•"/>
              <a:tabLst>
                <a:tab pos="378875" algn="l"/>
              </a:tabLst>
            </a:pPr>
            <a:endParaRPr lang="en-US" sz="2000">
              <a:solidFill>
                <a:srgbClr val="4B545D"/>
              </a:solidFill>
              <a:latin typeface="Calibri"/>
            </a:endParaRPr>
          </a:p>
          <a:p>
            <a:pPr marL="309026" lvl="1" indent="-309026" defTabSz="609585" fontAlgn="base">
              <a:buFont typeface="Arial" panose="020B0604020202020204" pitchFamily="34" charset="0"/>
              <a:buChar char="•"/>
              <a:tabLst>
                <a:tab pos="378875" algn="l"/>
              </a:tabLst>
            </a:pPr>
            <a:r>
              <a:rPr lang="en-US" sz="2000">
                <a:solidFill>
                  <a:srgbClr val="4B545D"/>
                </a:solidFill>
                <a:latin typeface="Calibri"/>
              </a:rPr>
              <a:t>Converted models published on GitHub as CPYDAR test systems</a:t>
            </a:r>
            <a:endParaRPr lang="en-US" sz="2800" b="1">
              <a:solidFill>
                <a:srgbClr val="4B545D"/>
              </a:solidFill>
              <a:latin typeface="Calibri"/>
            </a:endParaRPr>
          </a:p>
          <a:p>
            <a:pPr marL="309026" lvl="1" indent="-309026" defTabSz="609585" fontAlgn="base">
              <a:buFont typeface="Arial" panose="020B0604020202020204" pitchFamily="34" charset="0"/>
              <a:buChar char="•"/>
              <a:tabLst>
                <a:tab pos="378875" algn="l"/>
              </a:tabLst>
            </a:pPr>
            <a:endParaRPr lang="en-US" sz="2000">
              <a:solidFill>
                <a:srgbClr val="4B545D"/>
              </a:solidFill>
              <a:latin typeface="Calibri"/>
            </a:endParaRPr>
          </a:p>
          <a:p>
            <a:pPr marL="309026" lvl="1" indent="-309026" defTabSz="609585" fontAlgn="base">
              <a:buFont typeface="Arial" panose="020B0604020202020204" pitchFamily="34" charset="0"/>
              <a:buChar char="•"/>
              <a:tabLst>
                <a:tab pos="378875" algn="l"/>
              </a:tabLst>
            </a:pPr>
            <a:r>
              <a:rPr lang="en-US" sz="2000">
                <a:solidFill>
                  <a:srgbClr val="4B545D"/>
                </a:solidFill>
                <a:latin typeface="Calibri"/>
              </a:rPr>
              <a:t>Video demonstration of cybersecurity attack scenarios and impact of large-scale DERs on reconfiguration and restoration</a:t>
            </a:r>
          </a:p>
          <a:p>
            <a:pPr marL="766226" lvl="2" indent="-309026" defTabSz="609585" fontAlgn="base">
              <a:buFont typeface="Arial" panose="020B0604020202020204" pitchFamily="34" charset="0"/>
              <a:buChar char="•"/>
              <a:tabLst>
                <a:tab pos="378875" algn="l"/>
              </a:tabLst>
            </a:pPr>
            <a:endParaRPr lang="en-US" sz="2000">
              <a:solidFill>
                <a:srgbClr val="4B545D"/>
              </a:solidFill>
              <a:latin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C4EC24-02E2-66DE-3735-2DF1533C80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9E833-9323-DED7-6335-66DAD681930E}"/>
              </a:ext>
            </a:extLst>
          </p:cNvPr>
          <p:cNvSpPr txBox="1"/>
          <p:nvPr/>
        </p:nvSpPr>
        <p:spPr>
          <a:xfrm>
            <a:off x="731404" y="6182338"/>
            <a:ext cx="8820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* https://github.com/GRIDAPPSD/CIMHub/blob/feature/SETO/CPYDAR/ePHASORSIM.py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EF60B-B788-F516-7208-6CFF91A85B4C}"/>
              </a:ext>
            </a:extLst>
          </p:cNvPr>
          <p:cNvSpPr txBox="1"/>
          <p:nvPr/>
        </p:nvSpPr>
        <p:spPr>
          <a:xfrm>
            <a:off x="731404" y="5589240"/>
            <a:ext cx="8820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aseline="300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</a:rPr>
              <a:t>§ </a:t>
            </a:r>
            <a:r>
              <a:rPr 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https://github.com/GRIDAPPSD/Powergrid-Models/tree/develop/platform</a:t>
            </a:r>
          </a:p>
        </p:txBody>
      </p:sp>
    </p:spTree>
    <p:extLst>
      <p:ext uri="{BB962C8B-B14F-4D97-AF65-F5344CB8AC3E}">
        <p14:creationId xmlns:p14="http://schemas.microsoft.com/office/powerpoint/2010/main" val="149319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2E37-0C14-D329-E837-32CB0720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OPAL-RT-ePHASORSIM simulation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EA67D-12E0-6235-644B-BC1B7FF24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872716"/>
            <a:ext cx="4176464" cy="381418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55C5A-0A5B-0680-B078-690FC34DED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042936-9071-BE86-BFC7-B3B8A6FB2821}"/>
              </a:ext>
            </a:extLst>
          </p:cNvPr>
          <p:cNvGrpSpPr/>
          <p:nvPr/>
        </p:nvGrpSpPr>
        <p:grpSpPr>
          <a:xfrm>
            <a:off x="44670" y="2870291"/>
            <a:ext cx="3496167" cy="3924083"/>
            <a:chOff x="256145" y="1664804"/>
            <a:chExt cx="3496167" cy="3924083"/>
          </a:xfrm>
          <a:solidFill>
            <a:schemeClr val="accent3">
              <a:lumMod val="40000"/>
              <a:lumOff val="60000"/>
            </a:schemeClr>
          </a:solidFill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CD74A5-8005-AF66-F602-7BF28435B1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1861" r="22375"/>
            <a:stretch/>
          </p:blipFill>
          <p:spPr>
            <a:xfrm>
              <a:off x="1292003" y="1664804"/>
              <a:ext cx="1903138" cy="2049619"/>
            </a:xfrm>
            <a:prstGeom prst="rect">
              <a:avLst/>
            </a:prstGeom>
            <a:grpFill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BFE9A7-127D-BBAE-3872-C25C3C8D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1153"/>
            <a:stretch/>
          </p:blipFill>
          <p:spPr>
            <a:xfrm>
              <a:off x="256145" y="3784914"/>
              <a:ext cx="1819443" cy="1803973"/>
            </a:xfrm>
            <a:prstGeom prst="rect">
              <a:avLst/>
            </a:prstGeom>
            <a:grpFill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2FAB12-B4DF-CEF5-1805-856FE484D7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378" t="7451" b="29908"/>
            <a:stretch/>
          </p:blipFill>
          <p:spPr>
            <a:xfrm>
              <a:off x="2243572" y="3861048"/>
              <a:ext cx="1508740" cy="1683580"/>
            </a:xfrm>
            <a:prstGeom prst="rect">
              <a:avLst/>
            </a:prstGeom>
            <a:grpFill/>
          </p:spPr>
        </p:pic>
      </p:grp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D0E713C-0889-2ABE-24F1-ACE1E4B20DE4}"/>
              </a:ext>
            </a:extLst>
          </p:cNvPr>
          <p:cNvSpPr/>
          <p:nvPr/>
        </p:nvSpPr>
        <p:spPr>
          <a:xfrm rot="8519449">
            <a:off x="3057632" y="2998540"/>
            <a:ext cx="1745431" cy="3936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F2334B-4D85-0B8F-2D34-37B6E98DB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897" y="2871697"/>
            <a:ext cx="4295276" cy="2375625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681935F-BF20-B5D6-D23A-F7BABCC257AA}"/>
              </a:ext>
            </a:extLst>
          </p:cNvPr>
          <p:cNvSpPr/>
          <p:nvPr/>
        </p:nvSpPr>
        <p:spPr>
          <a:xfrm rot="2571497">
            <a:off x="6379460" y="3051528"/>
            <a:ext cx="1767740" cy="39363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685C1E-26EE-F49A-3C14-EBB3B9D0FD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296" y="5247322"/>
            <a:ext cx="2171918" cy="15740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E621854-93ED-BB25-9B9F-C6340DB3712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594" r="16420" b="9078"/>
          <a:stretch/>
        </p:blipFill>
        <p:spPr>
          <a:xfrm>
            <a:off x="648999" y="1384679"/>
            <a:ext cx="2025142" cy="13951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9E7F3D-1755-3622-B86D-9187A06C735E}"/>
              </a:ext>
            </a:extLst>
          </p:cNvPr>
          <p:cNvSpPr txBox="1"/>
          <p:nvPr/>
        </p:nvSpPr>
        <p:spPr>
          <a:xfrm>
            <a:off x="598491" y="1009920"/>
            <a:ext cx="207565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Network model  in excel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CC7D05E-12FA-2B75-8A0C-9E542F4E4897}"/>
              </a:ext>
            </a:extLst>
          </p:cNvPr>
          <p:cNvSpPr/>
          <p:nvPr/>
        </p:nvSpPr>
        <p:spPr>
          <a:xfrm rot="5400000">
            <a:off x="1859399" y="2751178"/>
            <a:ext cx="288032" cy="2330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09528C-5130-EBA0-D53C-7D61DFC0BF79}"/>
              </a:ext>
            </a:extLst>
          </p:cNvPr>
          <p:cNvSpPr txBox="1"/>
          <p:nvPr/>
        </p:nvSpPr>
        <p:spPr>
          <a:xfrm>
            <a:off x="3630060" y="4889221"/>
            <a:ext cx="42258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u="none" strike="noStrike">
                <a:effectLst/>
                <a:latin typeface="-apple-system"/>
                <a:hlinkClick r:id="rId8" tooltip="https://opal-rt.atlassian.net/wiki/spaces/PEUD"/>
              </a:rPr>
              <a:t>ePHASORSIM</a:t>
            </a:r>
            <a:r>
              <a:rPr lang="en-US" b="1" i="0">
                <a:solidFill>
                  <a:srgbClr val="172B4D"/>
                </a:solidFill>
                <a:effectLst/>
                <a:latin typeface="-apple-system"/>
              </a:rPr>
              <a:t> | Electro-Mechanical Phasor</a:t>
            </a:r>
          </a:p>
          <a:p>
            <a:pPr algn="ctr"/>
            <a:r>
              <a:rPr lang="en-US" b="1">
                <a:solidFill>
                  <a:srgbClr val="172B4D"/>
                </a:solidFill>
                <a:latin typeface="-apple-system"/>
              </a:rPr>
              <a:t>In</a:t>
            </a:r>
          </a:p>
          <a:p>
            <a:pPr algn="ctr"/>
            <a:r>
              <a:rPr lang="en-US" b="1">
                <a:solidFill>
                  <a:srgbClr val="172B4D"/>
                </a:solidFill>
                <a:latin typeface="-apple-system"/>
              </a:rPr>
              <a:t>OPAL-RT Simulator (real-time)</a:t>
            </a:r>
            <a:endParaRPr lang="en-US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3C2B4F-7A91-6376-42D4-611C19F6FEDB}"/>
              </a:ext>
            </a:extLst>
          </p:cNvPr>
          <p:cNvSpPr txBox="1"/>
          <p:nvPr/>
        </p:nvSpPr>
        <p:spPr>
          <a:xfrm>
            <a:off x="153294" y="2922476"/>
            <a:ext cx="12504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Master block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17ABF1-2FC1-8B6F-DFDF-48855F042EC0}"/>
              </a:ext>
            </a:extLst>
          </p:cNvPr>
          <p:cNvSpPr txBox="1"/>
          <p:nvPr/>
        </p:nvSpPr>
        <p:spPr>
          <a:xfrm>
            <a:off x="10932214" y="2602353"/>
            <a:ext cx="125049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Console block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FBF003-1A7B-E08B-1A55-851109AB6BBD}"/>
              </a:ext>
            </a:extLst>
          </p:cNvPr>
          <p:cNvSpPr txBox="1"/>
          <p:nvPr/>
        </p:nvSpPr>
        <p:spPr>
          <a:xfrm>
            <a:off x="9378288" y="4103784"/>
            <a:ext cx="176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Input commands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0E73B1-39A3-CD13-A1D2-F9EB56C9E7B4}"/>
              </a:ext>
            </a:extLst>
          </p:cNvPr>
          <p:cNvSpPr txBox="1"/>
          <p:nvPr/>
        </p:nvSpPr>
        <p:spPr>
          <a:xfrm>
            <a:off x="10752553" y="5345270"/>
            <a:ext cx="121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Output responses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6C4E80E-1BD0-5538-21B3-4AA536CF24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60296" y="1194979"/>
            <a:ext cx="2361064" cy="1393085"/>
          </a:xfrm>
          <a:prstGeom prst="rect">
            <a:avLst/>
          </a:prstGeom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290F2B1C-1572-9565-E3C7-4A75D1EC71F8}"/>
              </a:ext>
            </a:extLst>
          </p:cNvPr>
          <p:cNvSpPr/>
          <p:nvPr/>
        </p:nvSpPr>
        <p:spPr>
          <a:xfrm rot="16200000">
            <a:off x="9954128" y="2655452"/>
            <a:ext cx="288032" cy="2330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CA47F0-46F2-A5A9-C564-AD1575F973BE}"/>
              </a:ext>
            </a:extLst>
          </p:cNvPr>
          <p:cNvSpPr txBox="1"/>
          <p:nvPr/>
        </p:nvSpPr>
        <p:spPr>
          <a:xfrm>
            <a:off x="9014360" y="909632"/>
            <a:ext cx="2075650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Output response</a:t>
            </a:r>
          </a:p>
        </p:txBody>
      </p:sp>
    </p:spTree>
    <p:extLst>
      <p:ext uri="{BB962C8B-B14F-4D97-AF65-F5344CB8AC3E}">
        <p14:creationId xmlns:p14="http://schemas.microsoft.com/office/powerpoint/2010/main" val="67498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  <p:bldP spid="18" grpId="0" animBg="1"/>
      <p:bldP spid="20" grpId="0" animBg="1"/>
      <p:bldP spid="21" grpId="0" animBg="1"/>
      <p:bldP spid="22" grpId="0"/>
      <p:bldP spid="23" grpId="0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344B-8AAE-265A-C062-EF014CCC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OPAL-RT-ePHASORSIM model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34264-44D1-C7BA-373E-5AAF9EECB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ePHASORSIM, a unique electromechanical real-time simulation tool based on OPAL-RT simulator; enables simulating extraordinarily large mixed T&amp;D networks in real time.</a:t>
            </a:r>
          </a:p>
          <a:p>
            <a:r>
              <a:rPr lang="en-US"/>
              <a:t>Video demonstration in </a:t>
            </a:r>
            <a:r>
              <a:rPr lang="en-US" err="1"/>
              <a:t>ePHASROSIM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B188B-8E33-8317-188B-8AC879BDF3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0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095F-DBCC-CA42-A55C-D4177941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IEEE 9500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C5BAC-5F16-A46F-496E-100E715CFC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128713"/>
            <a:ext cx="7970676" cy="4548187"/>
          </a:xfrm>
        </p:spPr>
        <p:txBody>
          <a:bodyPr/>
          <a:lstStyle/>
          <a:p>
            <a:r>
              <a:rPr lang="en-US" sz="2800"/>
              <a:t>A “right-sized” distribution system model with multiple feeders supplied by multiple substations</a:t>
            </a:r>
          </a:p>
          <a:p>
            <a:pPr lvl="1"/>
            <a:r>
              <a:rPr lang="en-US" sz="2400"/>
              <a:t>Ability to demonstrate </a:t>
            </a:r>
            <a:r>
              <a:rPr lang="en-US" sz="2400" b="1"/>
              <a:t>switching operations, feeder reconfiguration</a:t>
            </a:r>
            <a:r>
              <a:rPr lang="en-US" sz="2400"/>
              <a:t>, </a:t>
            </a:r>
            <a:r>
              <a:rPr lang="en-US" sz="2400" b="1"/>
              <a:t>volt-var operation</a:t>
            </a:r>
            <a:r>
              <a:rPr lang="en-US" sz="2400"/>
              <a:t>, and </a:t>
            </a:r>
            <a:r>
              <a:rPr lang="en-US" sz="2400" b="1"/>
              <a:t>dispatch of distributed generation</a:t>
            </a:r>
            <a:r>
              <a:rPr lang="en-US" sz="2400"/>
              <a:t>.</a:t>
            </a:r>
          </a:p>
          <a:p>
            <a:pPr lvl="1"/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F8C2F-BDC6-710C-FE8C-07ED5D4A9B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9466D-550A-AA76-E3E7-92983B0C1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327" y="1251825"/>
            <a:ext cx="3613733" cy="3074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B04678-2261-C25A-1B64-94DE863EB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3" y="4813610"/>
            <a:ext cx="3918957" cy="1171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EB8CAF-87E3-5278-C44F-4AFE556FC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3897052"/>
            <a:ext cx="7687316" cy="252028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782596-B8C9-9904-C0E6-E75799304586}"/>
              </a:ext>
            </a:extLst>
          </p:cNvPr>
          <p:cNvSpPr/>
          <p:nvPr/>
        </p:nvSpPr>
        <p:spPr>
          <a:xfrm>
            <a:off x="407368" y="4185084"/>
            <a:ext cx="6444716" cy="3240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1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BF89-D57F-E68F-6E16-141AB9796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Use cases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22CC4-862E-2ADD-D1D5-B1BE2CDA9A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128713"/>
            <a:ext cx="11427060" cy="5614192"/>
          </a:xfrm>
        </p:spPr>
        <p:txBody>
          <a:bodyPr/>
          <a:lstStyle/>
          <a:p>
            <a:pPr algn="l"/>
            <a:r>
              <a:rPr lang="en-US" sz="3200"/>
              <a:t>Attacker interrupts communication signals from the control center to the controllers at the local DERs and switches</a:t>
            </a:r>
          </a:p>
          <a:p>
            <a:pPr algn="l"/>
            <a:r>
              <a:rPr lang="en-US" sz="3200"/>
              <a:t>Scenario 1 : DER dispatch change</a:t>
            </a:r>
          </a:p>
          <a:p>
            <a:pPr lvl="1"/>
            <a:r>
              <a:rPr lang="en-US" sz="2800"/>
              <a:t>Setpoints of DERs changed from the control center to DER controllers</a:t>
            </a:r>
          </a:p>
          <a:p>
            <a:pPr algn="l"/>
            <a:r>
              <a:rPr lang="en-US" sz="3200"/>
              <a:t>Scenario 2 : Solar PV setpoints change</a:t>
            </a:r>
          </a:p>
          <a:p>
            <a:pPr lvl="1"/>
            <a:r>
              <a:rPr lang="en-US" sz="2800"/>
              <a:t>Setpoints of PVs changed from the control center to PV controllers</a:t>
            </a:r>
          </a:p>
          <a:p>
            <a:pPr algn="l"/>
            <a:r>
              <a:rPr lang="en-US" sz="3200"/>
              <a:t>Scenario 3 : Reconfiguration causing feeder outage</a:t>
            </a:r>
          </a:p>
          <a:p>
            <a:pPr lvl="1"/>
            <a:r>
              <a:rPr lang="en-US" sz="2800"/>
              <a:t>Settings of switches changed resulting false reconfiguration</a:t>
            </a:r>
          </a:p>
          <a:p>
            <a:pPr lvl="1"/>
            <a:endParaRPr lang="en-US" sz="2933"/>
          </a:p>
          <a:p>
            <a:pPr algn="l"/>
            <a:endParaRPr lang="en-US" sz="3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3463E-F7EE-DDD4-CD5C-A305926DE1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61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BED4-3938-A45D-7704-293DF93F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Scenario 1: DER dispatch change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3104-0D50-5A68-CD8E-B9A00B155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081480"/>
            <a:ext cx="10972800" cy="4548187"/>
          </a:xfrm>
        </p:spPr>
        <p:txBody>
          <a:bodyPr/>
          <a:lstStyle/>
          <a:p>
            <a:r>
              <a:rPr lang="en-US" sz="3200"/>
              <a:t>Reduced reactive power consumption of steam plant from 1MVAr to 0 MVAr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D4533727-FA13-EF41-A934-DE29A5262E5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B7910E5-F3D7-7541-A239-E632F655FDF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02D364-CAE5-C1D5-2BB9-6AFFF7A77C80}"/>
              </a:ext>
            </a:extLst>
          </p:cNvPr>
          <p:cNvGrpSpPr/>
          <p:nvPr/>
        </p:nvGrpSpPr>
        <p:grpSpPr>
          <a:xfrm>
            <a:off x="828339" y="2982316"/>
            <a:ext cx="5795946" cy="3651040"/>
            <a:chOff x="828339" y="2982316"/>
            <a:chExt cx="5795946" cy="365104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4DFEFB1-DCFE-38E6-FD44-41200A51F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5420" y="3337706"/>
              <a:ext cx="5476875" cy="329565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E1E1133-EEBC-1287-BEC1-1EDD879D2578}"/>
                </a:ext>
              </a:extLst>
            </p:cNvPr>
            <p:cNvSpPr txBox="1"/>
            <p:nvPr/>
          </p:nvSpPr>
          <p:spPr>
            <a:xfrm>
              <a:off x="828339" y="2982316"/>
              <a:ext cx="5795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/>
                <a:t>Reactive power flow at LN50002chp-1 (steam power plant)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2A6302-79F2-150E-8341-347543E129A2}"/>
                </a:ext>
              </a:extLst>
            </p:cNvPr>
            <p:cNvSpPr txBox="1"/>
            <p:nvPr/>
          </p:nvSpPr>
          <p:spPr>
            <a:xfrm>
              <a:off x="2675620" y="3949315"/>
              <a:ext cx="9501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~350 </a:t>
              </a:r>
              <a:r>
                <a:rPr lang="en-US" sz="1400" b="1" err="1">
                  <a:solidFill>
                    <a:srgbClr val="FF0000"/>
                  </a:solidFill>
                </a:rPr>
                <a:t>kVAr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67A7C2-A5B6-0649-4CEE-0EB9B4292738}"/>
                </a:ext>
              </a:extLst>
            </p:cNvPr>
            <p:cNvSpPr txBox="1"/>
            <p:nvPr/>
          </p:nvSpPr>
          <p:spPr>
            <a:xfrm>
              <a:off x="3705691" y="5769260"/>
              <a:ext cx="7341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solidFill>
                    <a:srgbClr val="FF0000"/>
                  </a:solidFill>
                </a:rPr>
                <a:t>0 </a:t>
              </a:r>
              <a:r>
                <a:rPr lang="en-US" sz="1400" b="1" err="1">
                  <a:solidFill>
                    <a:srgbClr val="FF0000"/>
                  </a:solidFill>
                </a:rPr>
                <a:t>kVAr</a:t>
              </a:r>
              <a:endParaRPr lang="en-US" sz="1400" b="1">
                <a:solidFill>
                  <a:srgbClr val="FF0000"/>
                </a:solidFill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61C360A-DF4F-584D-0946-B2477FF72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166" y="3032956"/>
            <a:ext cx="3852428" cy="327728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14CB039-F419-5382-D135-2BDA8665D4D6}"/>
              </a:ext>
            </a:extLst>
          </p:cNvPr>
          <p:cNvSpPr/>
          <p:nvPr/>
        </p:nvSpPr>
        <p:spPr>
          <a:xfrm>
            <a:off x="8148228" y="3717032"/>
            <a:ext cx="288032" cy="324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63B9EC-534F-DD12-5DDE-7AF26341D89F}"/>
              </a:ext>
            </a:extLst>
          </p:cNvPr>
          <p:cNvCxnSpPr>
            <a:cxnSpLocks/>
          </p:cNvCxnSpPr>
          <p:nvPr/>
        </p:nvCxnSpPr>
        <p:spPr>
          <a:xfrm>
            <a:off x="6204012" y="3645024"/>
            <a:ext cx="1836204" cy="216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747892"/>
      </p:ext>
    </p:extLst>
  </p:cSld>
  <p:clrMapOvr>
    <a:masterClrMapping/>
  </p:clrMapOvr>
</p:sld>
</file>

<file path=ppt/theme/theme1.xml><?xml version="1.0" encoding="utf-8"?>
<a:theme xmlns:a="http://schemas.openxmlformats.org/drawingml/2006/main" name="PNNL_Option_4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NNL_Plain.potx" id="{0782FAF7-70BE-4A7B-A9AB-04CE0CD8A8DE}" vid="{2CD97732-1318-4B64-80C1-95496D5ABA22}"/>
    </a:ext>
  </a:extLst>
</a:theme>
</file>

<file path=ppt/theme/theme2.xml><?xml version="1.0" encoding="utf-8"?>
<a:theme xmlns:a="http://schemas.openxmlformats.org/drawingml/2006/main" name="SETO-PPT-template-2017new">
  <a:themeElements>
    <a:clrScheme name="SunShot">
      <a:dk1>
        <a:srgbClr val="4B545D"/>
      </a:dk1>
      <a:lt1>
        <a:srgbClr val="FFFFFF"/>
      </a:lt1>
      <a:dk2>
        <a:srgbClr val="4B545D"/>
      </a:dk2>
      <a:lt2>
        <a:srgbClr val="E3E4E5"/>
      </a:lt2>
      <a:accent1>
        <a:srgbClr val="F18F25"/>
      </a:accent1>
      <a:accent2>
        <a:srgbClr val="EE6525"/>
      </a:accent2>
      <a:accent3>
        <a:srgbClr val="FDC125"/>
      </a:accent3>
      <a:accent4>
        <a:srgbClr val="C10B1E"/>
      </a:accent4>
      <a:accent5>
        <a:srgbClr val="1C997B"/>
      </a:accent5>
      <a:accent6>
        <a:srgbClr val="1B8EB4"/>
      </a:accent6>
      <a:hlink>
        <a:srgbClr val="F18F25"/>
      </a:hlink>
      <a:folHlink>
        <a:srgbClr val="B3B3B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unShot">
    <a:dk1>
      <a:srgbClr val="4B545D"/>
    </a:dk1>
    <a:lt1>
      <a:srgbClr val="FFFFFF"/>
    </a:lt1>
    <a:dk2>
      <a:srgbClr val="4B545D"/>
    </a:dk2>
    <a:lt2>
      <a:srgbClr val="E3E4E5"/>
    </a:lt2>
    <a:accent1>
      <a:srgbClr val="F18F25"/>
    </a:accent1>
    <a:accent2>
      <a:srgbClr val="EE6525"/>
    </a:accent2>
    <a:accent3>
      <a:srgbClr val="FDC125"/>
    </a:accent3>
    <a:accent4>
      <a:srgbClr val="C10B1E"/>
    </a:accent4>
    <a:accent5>
      <a:srgbClr val="1C997B"/>
    </a:accent5>
    <a:accent6>
      <a:srgbClr val="1B8EB4"/>
    </a:accent6>
    <a:hlink>
      <a:srgbClr val="F18F25"/>
    </a:hlink>
    <a:folHlink>
      <a:srgbClr val="B3B3B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PNNL_Option_4</vt:lpstr>
      <vt:lpstr>SETO-PPT-template-2017new</vt:lpstr>
      <vt:lpstr>Securing Solar to the Grid (S2G):</vt:lpstr>
      <vt:lpstr>Introduction</vt:lpstr>
      <vt:lpstr>PowerPoint Presentation</vt:lpstr>
      <vt:lpstr>CPYDAR for Solar PV/ DER</vt:lpstr>
      <vt:lpstr>OPAL-RT-ePHASORSIM simulation model</vt:lpstr>
      <vt:lpstr>OPAL-RT-ePHASORSIM model demonstration</vt:lpstr>
      <vt:lpstr>IEEE 9500 model</vt:lpstr>
      <vt:lpstr>Use cases </vt:lpstr>
      <vt:lpstr>Scenario 1: DER dispatch change </vt:lpstr>
      <vt:lpstr>Scenario 1: DER dispatch change </vt:lpstr>
      <vt:lpstr>Scenario 2: Solar PV setpoints change </vt:lpstr>
      <vt:lpstr>Scenario 2: Solar PV setpoints change </vt:lpstr>
      <vt:lpstr>Scenario 2: Results</vt:lpstr>
      <vt:lpstr>Scenario 3: Reconfiguration causing feeder  outage</vt:lpstr>
      <vt:lpstr>Conclusion</vt:lpstr>
      <vt:lpstr>Acknowledgement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Maharjan, Manisha</dc:creator>
  <cp:revision>1</cp:revision>
  <dcterms:created xsi:type="dcterms:W3CDTF">2024-06-05T21:22:43Z</dcterms:created>
  <dcterms:modified xsi:type="dcterms:W3CDTF">2024-07-29T21:05:41Z</dcterms:modified>
</cp:coreProperties>
</file>