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CAC2B-ED08-457D-9EFE-4B428FCCFB89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0657DA-B37F-4984-8D63-6237F24E7FCC}">
      <dgm:prSet phldrT="[Text]"/>
      <dgm:spPr/>
      <dgm:t>
        <a:bodyPr/>
        <a:lstStyle/>
        <a:p>
          <a:r>
            <a:rPr lang="en-US" dirty="0"/>
            <a:t>Process Manager</a:t>
          </a:r>
        </a:p>
      </dgm:t>
    </dgm:pt>
    <dgm:pt modelId="{31DE6641-F698-40EA-A186-50135A9061C4}" type="parTrans" cxnId="{402394E5-013B-4D3E-8762-402E8216859B}">
      <dgm:prSet/>
      <dgm:spPr>
        <a:ln>
          <a:solidFill>
            <a:schemeClr val="tx2"/>
          </a:solidFill>
          <a:tailEnd type="triangle"/>
        </a:ln>
      </dgm:spPr>
      <dgm:t>
        <a:bodyPr/>
        <a:lstStyle/>
        <a:p>
          <a:endParaRPr lang="en-US"/>
        </a:p>
      </dgm:t>
    </dgm:pt>
    <dgm:pt modelId="{DD345BBB-6DF5-4E1D-BE96-780D657D3FCD}" type="sibTrans" cxnId="{402394E5-013B-4D3E-8762-402E8216859B}">
      <dgm:prSet/>
      <dgm:spPr/>
      <dgm:t>
        <a:bodyPr/>
        <a:lstStyle/>
        <a:p>
          <a:endParaRPr lang="en-US"/>
        </a:p>
      </dgm:t>
    </dgm:pt>
    <dgm:pt modelId="{738CA844-DAE2-476D-990B-BD8B5F9C2405}">
      <dgm:prSet phldrT="[Text]"/>
      <dgm:spPr/>
      <dgm:t>
        <a:bodyPr/>
        <a:lstStyle/>
        <a:p>
          <a:r>
            <a:rPr lang="en-US" dirty="0"/>
            <a:t>Configuration</a:t>
          </a:r>
          <a:br>
            <a:rPr lang="en-US" dirty="0"/>
          </a:br>
          <a:r>
            <a:rPr lang="en-US" dirty="0"/>
            <a:t>Manager</a:t>
          </a:r>
        </a:p>
      </dgm:t>
    </dgm:pt>
    <dgm:pt modelId="{CC184515-E2BA-45C3-B517-4263AE5CA5A1}" type="parTrans" cxnId="{77DDF4E8-A5AE-4098-A118-7F2E362685A7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782CF225-78CA-4508-B317-002BDFB9653A}" type="sibTrans" cxnId="{77DDF4E8-A5AE-4098-A118-7F2E362685A7}">
      <dgm:prSet/>
      <dgm:spPr/>
      <dgm:t>
        <a:bodyPr/>
        <a:lstStyle/>
        <a:p>
          <a:endParaRPr lang="en-US"/>
        </a:p>
      </dgm:t>
    </dgm:pt>
    <dgm:pt modelId="{AA76B851-4974-409B-ACA3-60F0EB4ADFA0}">
      <dgm:prSet phldrT="[Text]"/>
      <dgm:spPr/>
      <dgm:t>
        <a:bodyPr/>
        <a:lstStyle/>
        <a:p>
          <a:r>
            <a:rPr lang="en-US" dirty="0"/>
            <a:t>Simulation</a:t>
          </a:r>
          <a:br>
            <a:rPr lang="en-US" dirty="0"/>
          </a:br>
          <a:r>
            <a:rPr lang="en-US" dirty="0"/>
            <a:t>Manager</a:t>
          </a:r>
        </a:p>
      </dgm:t>
    </dgm:pt>
    <dgm:pt modelId="{518EC015-1603-4103-9C1B-BB413E10EA6B}" type="parTrans" cxnId="{09B498D7-0CAC-414D-806C-F9ECE10456CF}">
      <dgm:prSet/>
      <dgm:spPr>
        <a:ln>
          <a:solidFill>
            <a:schemeClr val="tx2"/>
          </a:solidFill>
          <a:tailEnd type="triangle"/>
        </a:ln>
      </dgm:spPr>
      <dgm:t>
        <a:bodyPr/>
        <a:lstStyle/>
        <a:p>
          <a:endParaRPr lang="en-US"/>
        </a:p>
      </dgm:t>
    </dgm:pt>
    <dgm:pt modelId="{810D24E7-AE68-470A-8C5A-82039704DA5D}" type="sibTrans" cxnId="{09B498D7-0CAC-414D-806C-F9ECE10456CF}">
      <dgm:prSet/>
      <dgm:spPr/>
      <dgm:t>
        <a:bodyPr/>
        <a:lstStyle/>
        <a:p>
          <a:endParaRPr lang="en-US"/>
        </a:p>
      </dgm:t>
    </dgm:pt>
    <dgm:pt modelId="{118D93F7-3A81-4EBB-A828-20F40234923F}">
      <dgm:prSet phldrT="[Text]"/>
      <dgm:spPr/>
      <dgm:t>
        <a:bodyPr/>
        <a:lstStyle/>
        <a:p>
          <a:r>
            <a:rPr lang="en-US" dirty="0"/>
            <a:t>Data </a:t>
          </a:r>
          <a:br>
            <a:rPr lang="en-US" dirty="0"/>
          </a:br>
          <a:r>
            <a:rPr lang="en-US" dirty="0"/>
            <a:t>Manager</a:t>
          </a:r>
        </a:p>
      </dgm:t>
    </dgm:pt>
    <dgm:pt modelId="{D0B349FC-F500-45AC-8FE1-6660BE93D52B}" type="parTrans" cxnId="{2F4CBDB5-56F2-45AE-98FF-5649983A0493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3E3B23B5-B3F6-406E-88DA-902A157C2531}" type="sibTrans" cxnId="{2F4CBDB5-56F2-45AE-98FF-5649983A0493}">
      <dgm:prSet/>
      <dgm:spPr/>
      <dgm:t>
        <a:bodyPr/>
        <a:lstStyle/>
        <a:p>
          <a:endParaRPr lang="en-US"/>
        </a:p>
      </dgm:t>
    </dgm:pt>
    <dgm:pt modelId="{F8E42183-1CE6-43A2-9362-1CC7FEB50689}">
      <dgm:prSet phldrT="[Text]"/>
      <dgm:spPr/>
      <dgm:t>
        <a:bodyPr/>
        <a:lstStyle/>
        <a:p>
          <a:r>
            <a:rPr lang="en-US" dirty="0"/>
            <a:t>FNCS Bridge</a:t>
          </a:r>
        </a:p>
      </dgm:t>
    </dgm:pt>
    <dgm:pt modelId="{4DEC4F32-982A-4640-A6C6-EF70763750A5}" type="parTrans" cxnId="{661910FC-D3CD-4AC1-869D-F884C7678E32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D45999C7-B3CC-45E6-BBB3-A2EA92B91257}" type="sibTrans" cxnId="{661910FC-D3CD-4AC1-869D-F884C7678E32}">
      <dgm:prSet/>
      <dgm:spPr/>
      <dgm:t>
        <a:bodyPr/>
        <a:lstStyle/>
        <a:p>
          <a:endParaRPr lang="en-US"/>
        </a:p>
      </dgm:t>
    </dgm:pt>
    <dgm:pt modelId="{064BD05F-F9EA-41DB-AD86-6BC671ABE2D9}">
      <dgm:prSet custT="1"/>
      <dgm:spPr/>
      <dgm:t>
        <a:bodyPr/>
        <a:lstStyle/>
        <a:p>
          <a:r>
            <a:rPr lang="en-US" sz="1000" dirty="0"/>
            <a:t>Simulator</a:t>
          </a:r>
          <a:br>
            <a:rPr lang="en-US" sz="1000" dirty="0"/>
          </a:br>
          <a:r>
            <a:rPr lang="en-US" sz="900" dirty="0"/>
            <a:t>(</a:t>
          </a:r>
          <a:r>
            <a:rPr lang="en-US" sz="900" dirty="0" err="1"/>
            <a:t>GridLAB</a:t>
          </a:r>
          <a:r>
            <a:rPr lang="en-US" sz="900" dirty="0"/>
            <a:t>-D)</a:t>
          </a:r>
        </a:p>
      </dgm:t>
    </dgm:pt>
    <dgm:pt modelId="{F37E7BEE-926D-4F0C-807D-F749875E4C87}" type="parTrans" cxnId="{6F256FCB-759E-4287-8A87-74958FD893AB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F9E4ADAE-4946-4157-894F-122383ED9297}" type="sibTrans" cxnId="{6F256FCB-759E-4287-8A87-74958FD893AB}">
      <dgm:prSet/>
      <dgm:spPr/>
      <dgm:t>
        <a:bodyPr/>
        <a:lstStyle/>
        <a:p>
          <a:endParaRPr lang="en-US"/>
        </a:p>
      </dgm:t>
    </dgm:pt>
    <dgm:pt modelId="{C0BA02C4-B447-4A80-97FF-A6B3DEE8BBC3}">
      <dgm:prSet/>
      <dgm:spPr/>
      <dgm:t>
        <a:bodyPr/>
        <a:lstStyle/>
        <a:p>
          <a:r>
            <a:rPr lang="en-US" dirty="0"/>
            <a:t>Client sends  Simulation Request</a:t>
          </a:r>
        </a:p>
      </dgm:t>
    </dgm:pt>
    <dgm:pt modelId="{FF38CE74-0F40-4B96-B387-BFF674C35D10}" type="parTrans" cxnId="{6E6E7A60-1368-434B-BAC8-0D3BFFAB460D}">
      <dgm:prSet/>
      <dgm:spPr/>
      <dgm:t>
        <a:bodyPr/>
        <a:lstStyle/>
        <a:p>
          <a:endParaRPr lang="en-US"/>
        </a:p>
      </dgm:t>
    </dgm:pt>
    <dgm:pt modelId="{17087002-2A5F-44CE-AADB-BAF5999295FA}" type="sibTrans" cxnId="{6E6E7A60-1368-434B-BAC8-0D3BFFAB460D}">
      <dgm:prSet/>
      <dgm:spPr/>
      <dgm:t>
        <a:bodyPr/>
        <a:lstStyle/>
        <a:p>
          <a:endParaRPr lang="en-US"/>
        </a:p>
      </dgm:t>
    </dgm:pt>
    <dgm:pt modelId="{05C0F817-B32B-4B74-9CA8-50A44FB1F0E0}">
      <dgm:prSet/>
      <dgm:spPr/>
      <dgm:t>
        <a:bodyPr/>
        <a:lstStyle/>
        <a:p>
          <a:r>
            <a:rPr lang="en-US" dirty="0"/>
            <a:t>Visualization</a:t>
          </a:r>
          <a:br>
            <a:rPr lang="en-US" dirty="0"/>
          </a:br>
          <a:r>
            <a:rPr lang="en-US" dirty="0"/>
            <a:t>Application</a:t>
          </a:r>
        </a:p>
      </dgm:t>
    </dgm:pt>
    <dgm:pt modelId="{56973B96-46FA-4739-9154-40A63AB2B5F0}" type="parTrans" cxnId="{0E1636B8-868A-40E9-8920-160F8D58D403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6E4EF234-738F-4294-B650-6642D964C017}" type="sibTrans" cxnId="{0E1636B8-868A-40E9-8920-160F8D58D403}">
      <dgm:prSet/>
      <dgm:spPr/>
      <dgm:t>
        <a:bodyPr/>
        <a:lstStyle/>
        <a:p>
          <a:endParaRPr lang="en-US"/>
        </a:p>
      </dgm:t>
    </dgm:pt>
    <dgm:pt modelId="{1166FD77-FE80-4E17-AB44-C10878C50288}">
      <dgm:prSet/>
      <dgm:spPr/>
      <dgm:t>
        <a:bodyPr/>
        <a:lstStyle/>
        <a:p>
          <a:r>
            <a:rPr lang="en-US" dirty="0" err="1"/>
            <a:t>VoltVar</a:t>
          </a:r>
          <a:br>
            <a:rPr lang="en-US" dirty="0"/>
          </a:br>
          <a:r>
            <a:rPr lang="en-US" dirty="0"/>
            <a:t>Application</a:t>
          </a:r>
        </a:p>
      </dgm:t>
    </dgm:pt>
    <dgm:pt modelId="{89C4DF18-6F6D-4D7E-A4AD-B97D3D95E146}" type="parTrans" cxnId="{A986D1C5-8B56-477F-BF9A-6AC1758C60DB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3C954D24-E2E5-4953-8A6B-766C870DED6C}" type="sibTrans" cxnId="{A986D1C5-8B56-477F-BF9A-6AC1758C60DB}">
      <dgm:prSet/>
      <dgm:spPr/>
      <dgm:t>
        <a:bodyPr/>
        <a:lstStyle/>
        <a:p>
          <a:endParaRPr lang="en-US"/>
        </a:p>
      </dgm:t>
    </dgm:pt>
    <dgm:pt modelId="{6525B58E-6530-4172-904C-D26066340D2E}" type="pres">
      <dgm:prSet presAssocID="{9E3CAC2B-ED08-457D-9EFE-4B428FCCFB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D490653-D674-4CB0-9D18-A5BDF84F19FD}" type="pres">
      <dgm:prSet presAssocID="{C0BA02C4-B447-4A80-97FF-A6B3DEE8BBC3}" presName="root1" presStyleCnt="0"/>
      <dgm:spPr/>
    </dgm:pt>
    <dgm:pt modelId="{DC36F29F-46B8-4B83-9212-8A24B45CEC79}" type="pres">
      <dgm:prSet presAssocID="{C0BA02C4-B447-4A80-97FF-A6B3DEE8BBC3}" presName="LevelOneTextNode" presStyleLbl="node0" presStyleIdx="0" presStyleCnt="1" custScaleX="42478" custScaleY="33628">
        <dgm:presLayoutVars>
          <dgm:chPref val="3"/>
        </dgm:presLayoutVars>
      </dgm:prSet>
      <dgm:spPr/>
    </dgm:pt>
    <dgm:pt modelId="{7EBCC1CA-C360-4585-9985-C7299F950D9B}" type="pres">
      <dgm:prSet presAssocID="{C0BA02C4-B447-4A80-97FF-A6B3DEE8BBC3}" presName="level2hierChild" presStyleCnt="0"/>
      <dgm:spPr/>
    </dgm:pt>
    <dgm:pt modelId="{23C577AE-F27E-4872-8CCA-DC412E260EE1}" type="pres">
      <dgm:prSet presAssocID="{31DE6641-F698-40EA-A186-50135A9061C4}" presName="conn2-1" presStyleLbl="parChTrans1D2" presStyleIdx="0" presStyleCnt="1"/>
      <dgm:spPr/>
    </dgm:pt>
    <dgm:pt modelId="{FF327164-204F-464F-8576-5EA676DAC342}" type="pres">
      <dgm:prSet presAssocID="{31DE6641-F698-40EA-A186-50135A9061C4}" presName="connTx" presStyleLbl="parChTrans1D2" presStyleIdx="0" presStyleCnt="1"/>
      <dgm:spPr/>
    </dgm:pt>
    <dgm:pt modelId="{D144CB06-D1E5-42F6-B91F-D0612A087C97}" type="pres">
      <dgm:prSet presAssocID="{720657DA-B37F-4984-8D63-6237F24E7FCC}" presName="root2" presStyleCnt="0"/>
      <dgm:spPr/>
    </dgm:pt>
    <dgm:pt modelId="{2547192E-30ED-4BE1-9BC2-19055BEA11C3}" type="pres">
      <dgm:prSet presAssocID="{720657DA-B37F-4984-8D63-6237F24E7FCC}" presName="LevelTwoTextNode" presStyleLbl="node2" presStyleIdx="0" presStyleCnt="1" custScaleX="39241" custScaleY="36004">
        <dgm:presLayoutVars>
          <dgm:chPref val="3"/>
        </dgm:presLayoutVars>
      </dgm:prSet>
      <dgm:spPr/>
    </dgm:pt>
    <dgm:pt modelId="{732C872F-6697-408B-9747-0CB94AE762E1}" type="pres">
      <dgm:prSet presAssocID="{720657DA-B37F-4984-8D63-6237F24E7FCC}" presName="level3hierChild" presStyleCnt="0"/>
      <dgm:spPr/>
    </dgm:pt>
    <dgm:pt modelId="{7D43876B-202E-4295-ACAC-08661DB9847F}" type="pres">
      <dgm:prSet presAssocID="{CC184515-E2BA-45C3-B517-4263AE5CA5A1}" presName="conn2-1" presStyleLbl="parChTrans1D3" presStyleIdx="0" presStyleCnt="2"/>
      <dgm:spPr/>
    </dgm:pt>
    <dgm:pt modelId="{537A5FA9-2F4C-4CE9-B13A-D1F894B50F18}" type="pres">
      <dgm:prSet presAssocID="{CC184515-E2BA-45C3-B517-4263AE5CA5A1}" presName="connTx" presStyleLbl="parChTrans1D3" presStyleIdx="0" presStyleCnt="2"/>
      <dgm:spPr/>
    </dgm:pt>
    <dgm:pt modelId="{8AEF63CA-2C72-488A-AD54-4EC7FF7388C0}" type="pres">
      <dgm:prSet presAssocID="{738CA844-DAE2-476D-990B-BD8B5F9C2405}" presName="root2" presStyleCnt="0"/>
      <dgm:spPr/>
    </dgm:pt>
    <dgm:pt modelId="{EE09D4F3-644E-428D-AB85-B01CE4A650CB}" type="pres">
      <dgm:prSet presAssocID="{738CA844-DAE2-476D-990B-BD8B5F9C2405}" presName="LevelTwoTextNode" presStyleLbl="node3" presStyleIdx="0" presStyleCnt="2" custScaleX="47372" custScaleY="37615" custLinFactNeighborX="23686" custLinFactNeighborY="-42544">
        <dgm:presLayoutVars>
          <dgm:chPref val="3"/>
        </dgm:presLayoutVars>
      </dgm:prSet>
      <dgm:spPr/>
    </dgm:pt>
    <dgm:pt modelId="{A21C82FC-8DB3-4F49-8501-C7D64AA6AB1A}" type="pres">
      <dgm:prSet presAssocID="{738CA844-DAE2-476D-990B-BD8B5F9C2405}" presName="level3hierChild" presStyleCnt="0"/>
      <dgm:spPr/>
    </dgm:pt>
    <dgm:pt modelId="{B77ACADE-8E07-4C67-96AF-1AAF2F3C5A0F}" type="pres">
      <dgm:prSet presAssocID="{D0B349FC-F500-45AC-8FE1-6660BE93D52B}" presName="conn2-1" presStyleLbl="parChTrans1D4" presStyleIdx="0" presStyleCnt="5"/>
      <dgm:spPr/>
    </dgm:pt>
    <dgm:pt modelId="{BC04A393-6147-4A14-AF9C-F355D9724328}" type="pres">
      <dgm:prSet presAssocID="{D0B349FC-F500-45AC-8FE1-6660BE93D52B}" presName="connTx" presStyleLbl="parChTrans1D4" presStyleIdx="0" presStyleCnt="5"/>
      <dgm:spPr/>
    </dgm:pt>
    <dgm:pt modelId="{11BAF188-234C-42F9-999B-D7CAAA40EC50}" type="pres">
      <dgm:prSet presAssocID="{118D93F7-3A81-4EBB-A828-20F40234923F}" presName="root2" presStyleCnt="0"/>
      <dgm:spPr/>
    </dgm:pt>
    <dgm:pt modelId="{054F39D2-8159-49B2-9147-E935D17080EC}" type="pres">
      <dgm:prSet presAssocID="{118D93F7-3A81-4EBB-A828-20F40234923F}" presName="LevelTwoTextNode" presStyleLbl="node4" presStyleIdx="0" presStyleCnt="5" custScaleX="47372" custScaleY="37615" custLinFactNeighborX="26985" custLinFactNeighborY="-71593">
        <dgm:presLayoutVars>
          <dgm:chPref val="3"/>
        </dgm:presLayoutVars>
      </dgm:prSet>
      <dgm:spPr/>
    </dgm:pt>
    <dgm:pt modelId="{58D90D2B-5B71-4F27-B658-715CB93563DF}" type="pres">
      <dgm:prSet presAssocID="{118D93F7-3A81-4EBB-A828-20F40234923F}" presName="level3hierChild" presStyleCnt="0"/>
      <dgm:spPr/>
    </dgm:pt>
    <dgm:pt modelId="{0EE1982A-B51A-43FA-B719-01F78E194F06}" type="pres">
      <dgm:prSet presAssocID="{518EC015-1603-4103-9C1B-BB413E10EA6B}" presName="conn2-1" presStyleLbl="parChTrans1D3" presStyleIdx="1" presStyleCnt="2"/>
      <dgm:spPr/>
    </dgm:pt>
    <dgm:pt modelId="{A08512BF-D5FF-45E6-AA3F-0323E0140C92}" type="pres">
      <dgm:prSet presAssocID="{518EC015-1603-4103-9C1B-BB413E10EA6B}" presName="connTx" presStyleLbl="parChTrans1D3" presStyleIdx="1" presStyleCnt="2"/>
      <dgm:spPr/>
    </dgm:pt>
    <dgm:pt modelId="{6FE9781E-B4F5-4C12-A0F3-BFDB01E7DA09}" type="pres">
      <dgm:prSet presAssocID="{AA76B851-4974-409B-ACA3-60F0EB4ADFA0}" presName="root2" presStyleCnt="0"/>
      <dgm:spPr/>
    </dgm:pt>
    <dgm:pt modelId="{CC6BCF04-D78C-42F5-9369-A972C96BCE78}" type="pres">
      <dgm:prSet presAssocID="{AA76B851-4974-409B-ACA3-60F0EB4ADFA0}" presName="LevelTwoTextNode" presStyleLbl="node3" presStyleIdx="1" presStyleCnt="2" custScaleX="47873" custScaleY="43826" custLinFactNeighborX="-10078" custLinFactNeighborY="-13103">
        <dgm:presLayoutVars>
          <dgm:chPref val="3"/>
        </dgm:presLayoutVars>
      </dgm:prSet>
      <dgm:spPr/>
    </dgm:pt>
    <dgm:pt modelId="{515A3331-AD4F-4CFE-8AB5-B2C8CD600EF2}" type="pres">
      <dgm:prSet presAssocID="{AA76B851-4974-409B-ACA3-60F0EB4ADFA0}" presName="level3hierChild" presStyleCnt="0"/>
      <dgm:spPr/>
    </dgm:pt>
    <dgm:pt modelId="{1DC73CE9-C69A-429C-AA78-F9B2C2E9E979}" type="pres">
      <dgm:prSet presAssocID="{4DEC4F32-982A-4640-A6C6-EF70763750A5}" presName="conn2-1" presStyleLbl="parChTrans1D4" presStyleIdx="1" presStyleCnt="5"/>
      <dgm:spPr/>
    </dgm:pt>
    <dgm:pt modelId="{6180C83D-B119-4C01-AF25-621539480490}" type="pres">
      <dgm:prSet presAssocID="{4DEC4F32-982A-4640-A6C6-EF70763750A5}" presName="connTx" presStyleLbl="parChTrans1D4" presStyleIdx="1" presStyleCnt="5"/>
      <dgm:spPr/>
    </dgm:pt>
    <dgm:pt modelId="{8FFCFA73-1D9E-4465-B92F-8AB9873314A2}" type="pres">
      <dgm:prSet presAssocID="{F8E42183-1CE6-43A2-9362-1CC7FEB50689}" presName="root2" presStyleCnt="0"/>
      <dgm:spPr/>
    </dgm:pt>
    <dgm:pt modelId="{08D26F24-2BF2-4E39-9750-BDF6C9952701}" type="pres">
      <dgm:prSet presAssocID="{F8E42183-1CE6-43A2-9362-1CC7FEB50689}" presName="LevelTwoTextNode" presStyleLbl="node4" presStyleIdx="1" presStyleCnt="5" custScaleX="47372" custScaleY="37615" custLinFactNeighborX="-29211" custLinFactNeighborY="43094">
        <dgm:presLayoutVars>
          <dgm:chPref val="3"/>
        </dgm:presLayoutVars>
      </dgm:prSet>
      <dgm:spPr/>
    </dgm:pt>
    <dgm:pt modelId="{A89C484A-ACB0-4041-AF3B-6C57A7EEB02D}" type="pres">
      <dgm:prSet presAssocID="{F8E42183-1CE6-43A2-9362-1CC7FEB50689}" presName="level3hierChild" presStyleCnt="0"/>
      <dgm:spPr/>
    </dgm:pt>
    <dgm:pt modelId="{EFAE4F1F-44D7-41F5-A6C3-8341442D458B}" type="pres">
      <dgm:prSet presAssocID="{F37E7BEE-926D-4F0C-807D-F749875E4C87}" presName="conn2-1" presStyleLbl="parChTrans1D4" presStyleIdx="2" presStyleCnt="5"/>
      <dgm:spPr/>
    </dgm:pt>
    <dgm:pt modelId="{5DECED0B-874B-4D35-A677-7B4D2FB34F1F}" type="pres">
      <dgm:prSet presAssocID="{F37E7BEE-926D-4F0C-807D-F749875E4C87}" presName="connTx" presStyleLbl="parChTrans1D4" presStyleIdx="2" presStyleCnt="5"/>
      <dgm:spPr/>
    </dgm:pt>
    <dgm:pt modelId="{FF30A9AE-68AB-46D8-A3B7-95AC069532BB}" type="pres">
      <dgm:prSet presAssocID="{064BD05F-F9EA-41DB-AD86-6BC671ABE2D9}" presName="root2" presStyleCnt="0"/>
      <dgm:spPr/>
    </dgm:pt>
    <dgm:pt modelId="{4966C287-6C1D-46D7-A9E2-9DF6C85FC741}" type="pres">
      <dgm:prSet presAssocID="{064BD05F-F9EA-41DB-AD86-6BC671ABE2D9}" presName="LevelTwoTextNode" presStyleLbl="node4" presStyleIdx="2" presStyleCnt="5" custScaleX="47578" custScaleY="45815" custLinFactNeighborX="-42458" custLinFactNeighborY="-19430">
        <dgm:presLayoutVars>
          <dgm:chPref val="3"/>
        </dgm:presLayoutVars>
      </dgm:prSet>
      <dgm:spPr/>
    </dgm:pt>
    <dgm:pt modelId="{F78DD116-54C1-4A3A-B469-81E4DA17A4A1}" type="pres">
      <dgm:prSet presAssocID="{064BD05F-F9EA-41DB-AD86-6BC671ABE2D9}" presName="level3hierChild" presStyleCnt="0"/>
      <dgm:spPr/>
    </dgm:pt>
    <dgm:pt modelId="{B2706003-CF69-4588-ACA4-C3FCC61E90A8}" type="pres">
      <dgm:prSet presAssocID="{89C4DF18-6F6D-4D7E-A4AD-B97D3D95E146}" presName="conn2-1" presStyleLbl="parChTrans1D4" presStyleIdx="3" presStyleCnt="5"/>
      <dgm:spPr/>
    </dgm:pt>
    <dgm:pt modelId="{75437FFD-4671-4705-8F55-FEC706B32262}" type="pres">
      <dgm:prSet presAssocID="{89C4DF18-6F6D-4D7E-A4AD-B97D3D95E146}" presName="connTx" presStyleLbl="parChTrans1D4" presStyleIdx="3" presStyleCnt="5"/>
      <dgm:spPr/>
    </dgm:pt>
    <dgm:pt modelId="{DD5EF9A7-FD77-4EAC-838F-E608BD518E8C}" type="pres">
      <dgm:prSet presAssocID="{1166FD77-FE80-4E17-AB44-C10878C50288}" presName="root2" presStyleCnt="0"/>
      <dgm:spPr/>
    </dgm:pt>
    <dgm:pt modelId="{FEF938F2-82C8-4506-8572-BD69C465B0A6}" type="pres">
      <dgm:prSet presAssocID="{1166FD77-FE80-4E17-AB44-C10878C50288}" presName="LevelTwoTextNode" presStyleLbl="node4" presStyleIdx="3" presStyleCnt="5" custScaleX="51822" custScaleY="38050" custLinFactY="3737" custLinFactNeighborX="-2605" custLinFactNeighborY="100000">
        <dgm:presLayoutVars>
          <dgm:chPref val="3"/>
        </dgm:presLayoutVars>
      </dgm:prSet>
      <dgm:spPr/>
    </dgm:pt>
    <dgm:pt modelId="{81CC5F3C-28B1-41A0-89B0-B9FA8AA13089}" type="pres">
      <dgm:prSet presAssocID="{1166FD77-FE80-4E17-AB44-C10878C50288}" presName="level3hierChild" presStyleCnt="0"/>
      <dgm:spPr/>
    </dgm:pt>
    <dgm:pt modelId="{26A31EBC-CC30-4F22-8689-CE79CDC1939A}" type="pres">
      <dgm:prSet presAssocID="{56973B96-46FA-4739-9154-40A63AB2B5F0}" presName="conn2-1" presStyleLbl="parChTrans1D4" presStyleIdx="4" presStyleCnt="5"/>
      <dgm:spPr/>
    </dgm:pt>
    <dgm:pt modelId="{F8EDBE2E-B76B-4158-93BB-AB3E8147D19E}" type="pres">
      <dgm:prSet presAssocID="{56973B96-46FA-4739-9154-40A63AB2B5F0}" presName="connTx" presStyleLbl="parChTrans1D4" presStyleIdx="4" presStyleCnt="5"/>
      <dgm:spPr/>
    </dgm:pt>
    <dgm:pt modelId="{3F36915D-1142-4FF8-BD9C-6FC604015296}" type="pres">
      <dgm:prSet presAssocID="{05C0F817-B32B-4B74-9CA8-50A44FB1F0E0}" presName="root2" presStyleCnt="0"/>
      <dgm:spPr/>
    </dgm:pt>
    <dgm:pt modelId="{6778DCD4-8AED-4F2C-B297-5893C87457B1}" type="pres">
      <dgm:prSet presAssocID="{05C0F817-B32B-4B74-9CA8-50A44FB1F0E0}" presName="LevelTwoTextNode" presStyleLbl="node4" presStyleIdx="4" presStyleCnt="5" custScaleX="59777" custScaleY="35540" custLinFactY="9492" custLinFactNeighborX="-6281" custLinFactNeighborY="100000">
        <dgm:presLayoutVars>
          <dgm:chPref val="3"/>
        </dgm:presLayoutVars>
      </dgm:prSet>
      <dgm:spPr/>
    </dgm:pt>
    <dgm:pt modelId="{CDDFC07F-EC54-4EC6-B356-81E8D76DDDBC}" type="pres">
      <dgm:prSet presAssocID="{05C0F817-B32B-4B74-9CA8-50A44FB1F0E0}" presName="level3hierChild" presStyleCnt="0"/>
      <dgm:spPr/>
    </dgm:pt>
  </dgm:ptLst>
  <dgm:cxnLst>
    <dgm:cxn modelId="{B97DCC0D-6997-4DB8-A75D-815D95801E90}" type="presOf" srcId="{118D93F7-3A81-4EBB-A828-20F40234923F}" destId="{054F39D2-8159-49B2-9147-E935D17080EC}" srcOrd="0" destOrd="0" presId="urn:microsoft.com/office/officeart/2005/8/layout/hierarchy2"/>
    <dgm:cxn modelId="{C873BCE4-3DC6-4F0E-A290-7DA6E3C6A97B}" type="presOf" srcId="{518EC015-1603-4103-9C1B-BB413E10EA6B}" destId="{0EE1982A-B51A-43FA-B719-01F78E194F06}" srcOrd="0" destOrd="0" presId="urn:microsoft.com/office/officeart/2005/8/layout/hierarchy2"/>
    <dgm:cxn modelId="{EBC70DAD-AF41-455A-AAD4-1BB7B0DDF144}" type="presOf" srcId="{064BD05F-F9EA-41DB-AD86-6BC671ABE2D9}" destId="{4966C287-6C1D-46D7-A9E2-9DF6C85FC741}" srcOrd="0" destOrd="0" presId="urn:microsoft.com/office/officeart/2005/8/layout/hierarchy2"/>
    <dgm:cxn modelId="{6F256FCB-759E-4287-8A87-74958FD893AB}" srcId="{F8E42183-1CE6-43A2-9362-1CC7FEB50689}" destId="{064BD05F-F9EA-41DB-AD86-6BC671ABE2D9}" srcOrd="0" destOrd="0" parTransId="{F37E7BEE-926D-4F0C-807D-F749875E4C87}" sibTransId="{F9E4ADAE-4946-4157-894F-122383ED9297}"/>
    <dgm:cxn modelId="{2F4CBDB5-56F2-45AE-98FF-5649983A0493}" srcId="{738CA844-DAE2-476D-990B-BD8B5F9C2405}" destId="{118D93F7-3A81-4EBB-A828-20F40234923F}" srcOrd="0" destOrd="0" parTransId="{D0B349FC-F500-45AC-8FE1-6660BE93D52B}" sibTransId="{3E3B23B5-B3F6-406E-88DA-902A157C2531}"/>
    <dgm:cxn modelId="{5B797CF5-4EB2-4103-B1B6-FF82EE07BC58}" type="presOf" srcId="{518EC015-1603-4103-9C1B-BB413E10EA6B}" destId="{A08512BF-D5FF-45E6-AA3F-0323E0140C92}" srcOrd="1" destOrd="0" presId="urn:microsoft.com/office/officeart/2005/8/layout/hierarchy2"/>
    <dgm:cxn modelId="{77DDF4E8-A5AE-4098-A118-7F2E362685A7}" srcId="{720657DA-B37F-4984-8D63-6237F24E7FCC}" destId="{738CA844-DAE2-476D-990B-BD8B5F9C2405}" srcOrd="0" destOrd="0" parTransId="{CC184515-E2BA-45C3-B517-4263AE5CA5A1}" sibTransId="{782CF225-78CA-4508-B317-002BDFB9653A}"/>
    <dgm:cxn modelId="{3578C26F-B3D9-4B57-93BC-5AEDBCE8EE68}" type="presOf" srcId="{1166FD77-FE80-4E17-AB44-C10878C50288}" destId="{FEF938F2-82C8-4506-8572-BD69C465B0A6}" srcOrd="0" destOrd="0" presId="urn:microsoft.com/office/officeart/2005/8/layout/hierarchy2"/>
    <dgm:cxn modelId="{F0562CA6-2506-43C8-88D0-D9C4215752E3}" type="presOf" srcId="{89C4DF18-6F6D-4D7E-A4AD-B97D3D95E146}" destId="{75437FFD-4671-4705-8F55-FEC706B32262}" srcOrd="1" destOrd="0" presId="urn:microsoft.com/office/officeart/2005/8/layout/hierarchy2"/>
    <dgm:cxn modelId="{D321691F-9B04-4515-905F-785B35FE4DC7}" type="presOf" srcId="{AA76B851-4974-409B-ACA3-60F0EB4ADFA0}" destId="{CC6BCF04-D78C-42F5-9369-A972C96BCE78}" srcOrd="0" destOrd="0" presId="urn:microsoft.com/office/officeart/2005/8/layout/hierarchy2"/>
    <dgm:cxn modelId="{B18755AC-C18B-499D-9E0E-811DED63F3AF}" type="presOf" srcId="{738CA844-DAE2-476D-990B-BD8B5F9C2405}" destId="{EE09D4F3-644E-428D-AB85-B01CE4A650CB}" srcOrd="0" destOrd="0" presId="urn:microsoft.com/office/officeart/2005/8/layout/hierarchy2"/>
    <dgm:cxn modelId="{0E1636B8-868A-40E9-8920-160F8D58D403}" srcId="{F8E42183-1CE6-43A2-9362-1CC7FEB50689}" destId="{05C0F817-B32B-4B74-9CA8-50A44FB1F0E0}" srcOrd="2" destOrd="0" parTransId="{56973B96-46FA-4739-9154-40A63AB2B5F0}" sibTransId="{6E4EF234-738F-4294-B650-6642D964C017}"/>
    <dgm:cxn modelId="{144D236B-D162-454F-A2DA-D8206EBB0693}" type="presOf" srcId="{31DE6641-F698-40EA-A186-50135A9061C4}" destId="{FF327164-204F-464F-8576-5EA676DAC342}" srcOrd="1" destOrd="0" presId="urn:microsoft.com/office/officeart/2005/8/layout/hierarchy2"/>
    <dgm:cxn modelId="{EC8E0883-9BE3-416F-9BB5-F2C565CAEBCB}" type="presOf" srcId="{31DE6641-F698-40EA-A186-50135A9061C4}" destId="{23C577AE-F27E-4872-8CCA-DC412E260EE1}" srcOrd="0" destOrd="0" presId="urn:microsoft.com/office/officeart/2005/8/layout/hierarchy2"/>
    <dgm:cxn modelId="{6E6E7A60-1368-434B-BAC8-0D3BFFAB460D}" srcId="{9E3CAC2B-ED08-457D-9EFE-4B428FCCFB89}" destId="{C0BA02C4-B447-4A80-97FF-A6B3DEE8BBC3}" srcOrd="0" destOrd="0" parTransId="{FF38CE74-0F40-4B96-B387-BFF674C35D10}" sibTransId="{17087002-2A5F-44CE-AADB-BAF5999295FA}"/>
    <dgm:cxn modelId="{A986D1C5-8B56-477F-BF9A-6AC1758C60DB}" srcId="{F8E42183-1CE6-43A2-9362-1CC7FEB50689}" destId="{1166FD77-FE80-4E17-AB44-C10878C50288}" srcOrd="1" destOrd="0" parTransId="{89C4DF18-6F6D-4D7E-A4AD-B97D3D95E146}" sibTransId="{3C954D24-E2E5-4953-8A6B-766C870DED6C}"/>
    <dgm:cxn modelId="{A9D603C4-DBE6-4967-9F05-27428E86BF05}" type="presOf" srcId="{F37E7BEE-926D-4F0C-807D-F749875E4C87}" destId="{5DECED0B-874B-4D35-A677-7B4D2FB34F1F}" srcOrd="1" destOrd="0" presId="urn:microsoft.com/office/officeart/2005/8/layout/hierarchy2"/>
    <dgm:cxn modelId="{6F34CDE7-E2D9-416A-AF88-5E50B0562D6C}" type="presOf" srcId="{4DEC4F32-982A-4640-A6C6-EF70763750A5}" destId="{6180C83D-B119-4C01-AF25-621539480490}" srcOrd="1" destOrd="0" presId="urn:microsoft.com/office/officeart/2005/8/layout/hierarchy2"/>
    <dgm:cxn modelId="{1C82F5B5-2B34-4B86-86BB-7E1EF9CC652E}" type="presOf" srcId="{D0B349FC-F500-45AC-8FE1-6660BE93D52B}" destId="{BC04A393-6147-4A14-AF9C-F355D9724328}" srcOrd="1" destOrd="0" presId="urn:microsoft.com/office/officeart/2005/8/layout/hierarchy2"/>
    <dgm:cxn modelId="{402394E5-013B-4D3E-8762-402E8216859B}" srcId="{C0BA02C4-B447-4A80-97FF-A6B3DEE8BBC3}" destId="{720657DA-B37F-4984-8D63-6237F24E7FCC}" srcOrd="0" destOrd="0" parTransId="{31DE6641-F698-40EA-A186-50135A9061C4}" sibTransId="{DD345BBB-6DF5-4E1D-BE96-780D657D3FCD}"/>
    <dgm:cxn modelId="{7194199E-2E63-4A3D-A036-75A76CB27E79}" type="presOf" srcId="{56973B96-46FA-4739-9154-40A63AB2B5F0}" destId="{F8EDBE2E-B76B-4158-93BB-AB3E8147D19E}" srcOrd="1" destOrd="0" presId="urn:microsoft.com/office/officeart/2005/8/layout/hierarchy2"/>
    <dgm:cxn modelId="{08BB0F45-8544-4D75-9AC3-049A966D2D78}" type="presOf" srcId="{56973B96-46FA-4739-9154-40A63AB2B5F0}" destId="{26A31EBC-CC30-4F22-8689-CE79CDC1939A}" srcOrd="0" destOrd="0" presId="urn:microsoft.com/office/officeart/2005/8/layout/hierarchy2"/>
    <dgm:cxn modelId="{661910FC-D3CD-4AC1-869D-F884C7678E32}" srcId="{AA76B851-4974-409B-ACA3-60F0EB4ADFA0}" destId="{F8E42183-1CE6-43A2-9362-1CC7FEB50689}" srcOrd="0" destOrd="0" parTransId="{4DEC4F32-982A-4640-A6C6-EF70763750A5}" sibTransId="{D45999C7-B3CC-45E6-BBB3-A2EA92B91257}"/>
    <dgm:cxn modelId="{62F89FA2-FD9E-4E0E-AB79-B3835A5DA0DA}" type="presOf" srcId="{720657DA-B37F-4984-8D63-6237F24E7FCC}" destId="{2547192E-30ED-4BE1-9BC2-19055BEA11C3}" srcOrd="0" destOrd="0" presId="urn:microsoft.com/office/officeart/2005/8/layout/hierarchy2"/>
    <dgm:cxn modelId="{30503021-C23C-4A61-8FBF-BC873F4A67F0}" type="presOf" srcId="{D0B349FC-F500-45AC-8FE1-6660BE93D52B}" destId="{B77ACADE-8E07-4C67-96AF-1AAF2F3C5A0F}" srcOrd="0" destOrd="0" presId="urn:microsoft.com/office/officeart/2005/8/layout/hierarchy2"/>
    <dgm:cxn modelId="{87B02946-0D77-4897-985B-59D63F325FEA}" type="presOf" srcId="{CC184515-E2BA-45C3-B517-4263AE5CA5A1}" destId="{7D43876B-202E-4295-ACAC-08661DB9847F}" srcOrd="0" destOrd="0" presId="urn:microsoft.com/office/officeart/2005/8/layout/hierarchy2"/>
    <dgm:cxn modelId="{B28EA55A-834D-4FCF-B00A-7331159709C6}" type="presOf" srcId="{9E3CAC2B-ED08-457D-9EFE-4B428FCCFB89}" destId="{6525B58E-6530-4172-904C-D26066340D2E}" srcOrd="0" destOrd="0" presId="urn:microsoft.com/office/officeart/2005/8/layout/hierarchy2"/>
    <dgm:cxn modelId="{A54F8A96-9D41-4B87-BF56-9DC9608C004D}" type="presOf" srcId="{CC184515-E2BA-45C3-B517-4263AE5CA5A1}" destId="{537A5FA9-2F4C-4CE9-B13A-D1F894B50F18}" srcOrd="1" destOrd="0" presId="urn:microsoft.com/office/officeart/2005/8/layout/hierarchy2"/>
    <dgm:cxn modelId="{811E4CFE-5285-47AC-B913-B1219E759D76}" type="presOf" srcId="{F37E7BEE-926D-4F0C-807D-F749875E4C87}" destId="{EFAE4F1F-44D7-41F5-A6C3-8341442D458B}" srcOrd="0" destOrd="0" presId="urn:microsoft.com/office/officeart/2005/8/layout/hierarchy2"/>
    <dgm:cxn modelId="{09B498D7-0CAC-414D-806C-F9ECE10456CF}" srcId="{720657DA-B37F-4984-8D63-6237F24E7FCC}" destId="{AA76B851-4974-409B-ACA3-60F0EB4ADFA0}" srcOrd="1" destOrd="0" parTransId="{518EC015-1603-4103-9C1B-BB413E10EA6B}" sibTransId="{810D24E7-AE68-470A-8C5A-82039704DA5D}"/>
    <dgm:cxn modelId="{C534318F-97E2-4A4D-9CB0-95544CC54068}" type="presOf" srcId="{89C4DF18-6F6D-4D7E-A4AD-B97D3D95E146}" destId="{B2706003-CF69-4588-ACA4-C3FCC61E90A8}" srcOrd="0" destOrd="0" presId="urn:microsoft.com/office/officeart/2005/8/layout/hierarchy2"/>
    <dgm:cxn modelId="{63B406FA-88BC-41CD-A56C-533F8DAA7087}" type="presOf" srcId="{4DEC4F32-982A-4640-A6C6-EF70763750A5}" destId="{1DC73CE9-C69A-429C-AA78-F9B2C2E9E979}" srcOrd="0" destOrd="0" presId="urn:microsoft.com/office/officeart/2005/8/layout/hierarchy2"/>
    <dgm:cxn modelId="{FBABC6C7-0486-4379-898C-F050B81B5D27}" type="presOf" srcId="{F8E42183-1CE6-43A2-9362-1CC7FEB50689}" destId="{08D26F24-2BF2-4E39-9750-BDF6C9952701}" srcOrd="0" destOrd="0" presId="urn:microsoft.com/office/officeart/2005/8/layout/hierarchy2"/>
    <dgm:cxn modelId="{0A64A886-1105-45A4-98BE-849BB1CC7F86}" type="presOf" srcId="{05C0F817-B32B-4B74-9CA8-50A44FB1F0E0}" destId="{6778DCD4-8AED-4F2C-B297-5893C87457B1}" srcOrd="0" destOrd="0" presId="urn:microsoft.com/office/officeart/2005/8/layout/hierarchy2"/>
    <dgm:cxn modelId="{A4F94240-F1AE-4A85-8135-A6377D66BF43}" type="presOf" srcId="{C0BA02C4-B447-4A80-97FF-A6B3DEE8BBC3}" destId="{DC36F29F-46B8-4B83-9212-8A24B45CEC79}" srcOrd="0" destOrd="0" presId="urn:microsoft.com/office/officeart/2005/8/layout/hierarchy2"/>
    <dgm:cxn modelId="{BD540CBE-92D7-4835-BE20-1461972E104E}" type="presParOf" srcId="{6525B58E-6530-4172-904C-D26066340D2E}" destId="{DD490653-D674-4CB0-9D18-A5BDF84F19FD}" srcOrd="0" destOrd="0" presId="urn:microsoft.com/office/officeart/2005/8/layout/hierarchy2"/>
    <dgm:cxn modelId="{56EAA130-C0F2-493E-83FD-B69FD41A4280}" type="presParOf" srcId="{DD490653-D674-4CB0-9D18-A5BDF84F19FD}" destId="{DC36F29F-46B8-4B83-9212-8A24B45CEC79}" srcOrd="0" destOrd="0" presId="urn:microsoft.com/office/officeart/2005/8/layout/hierarchy2"/>
    <dgm:cxn modelId="{FED4DF2B-78A3-4ACB-AC7F-7AC578B0F433}" type="presParOf" srcId="{DD490653-D674-4CB0-9D18-A5BDF84F19FD}" destId="{7EBCC1CA-C360-4585-9985-C7299F950D9B}" srcOrd="1" destOrd="0" presId="urn:microsoft.com/office/officeart/2005/8/layout/hierarchy2"/>
    <dgm:cxn modelId="{33FC3C54-7A3E-4872-84F6-CD653A2E5AD1}" type="presParOf" srcId="{7EBCC1CA-C360-4585-9985-C7299F950D9B}" destId="{23C577AE-F27E-4872-8CCA-DC412E260EE1}" srcOrd="0" destOrd="0" presId="urn:microsoft.com/office/officeart/2005/8/layout/hierarchy2"/>
    <dgm:cxn modelId="{FABB4829-1655-4B8E-83E8-06AD11C3E6DC}" type="presParOf" srcId="{23C577AE-F27E-4872-8CCA-DC412E260EE1}" destId="{FF327164-204F-464F-8576-5EA676DAC342}" srcOrd="0" destOrd="0" presId="urn:microsoft.com/office/officeart/2005/8/layout/hierarchy2"/>
    <dgm:cxn modelId="{BACD209F-D74E-4367-92B6-F22AC962DBED}" type="presParOf" srcId="{7EBCC1CA-C360-4585-9985-C7299F950D9B}" destId="{D144CB06-D1E5-42F6-B91F-D0612A087C97}" srcOrd="1" destOrd="0" presId="urn:microsoft.com/office/officeart/2005/8/layout/hierarchy2"/>
    <dgm:cxn modelId="{BAEE31CF-39C5-4901-B846-4F01B6DA163C}" type="presParOf" srcId="{D144CB06-D1E5-42F6-B91F-D0612A087C97}" destId="{2547192E-30ED-4BE1-9BC2-19055BEA11C3}" srcOrd="0" destOrd="0" presId="urn:microsoft.com/office/officeart/2005/8/layout/hierarchy2"/>
    <dgm:cxn modelId="{DE4591B0-CAEF-4034-B5BF-615F4C9151B6}" type="presParOf" srcId="{D144CB06-D1E5-42F6-B91F-D0612A087C97}" destId="{732C872F-6697-408B-9747-0CB94AE762E1}" srcOrd="1" destOrd="0" presId="urn:microsoft.com/office/officeart/2005/8/layout/hierarchy2"/>
    <dgm:cxn modelId="{00F53165-C0D1-464F-9ED9-76A84AE93258}" type="presParOf" srcId="{732C872F-6697-408B-9747-0CB94AE762E1}" destId="{7D43876B-202E-4295-ACAC-08661DB9847F}" srcOrd="0" destOrd="0" presId="urn:microsoft.com/office/officeart/2005/8/layout/hierarchy2"/>
    <dgm:cxn modelId="{65A57399-A187-4A88-B749-8196C176201A}" type="presParOf" srcId="{7D43876B-202E-4295-ACAC-08661DB9847F}" destId="{537A5FA9-2F4C-4CE9-B13A-D1F894B50F18}" srcOrd="0" destOrd="0" presId="urn:microsoft.com/office/officeart/2005/8/layout/hierarchy2"/>
    <dgm:cxn modelId="{A326D248-F586-4E43-AA83-6C5CAA356BD8}" type="presParOf" srcId="{732C872F-6697-408B-9747-0CB94AE762E1}" destId="{8AEF63CA-2C72-488A-AD54-4EC7FF7388C0}" srcOrd="1" destOrd="0" presId="urn:microsoft.com/office/officeart/2005/8/layout/hierarchy2"/>
    <dgm:cxn modelId="{DB67103F-CF85-4DE8-8CDA-0944DC7965DF}" type="presParOf" srcId="{8AEF63CA-2C72-488A-AD54-4EC7FF7388C0}" destId="{EE09D4F3-644E-428D-AB85-B01CE4A650CB}" srcOrd="0" destOrd="0" presId="urn:microsoft.com/office/officeart/2005/8/layout/hierarchy2"/>
    <dgm:cxn modelId="{D25C06ED-6E7B-40CF-BC44-038A02D9CA79}" type="presParOf" srcId="{8AEF63CA-2C72-488A-AD54-4EC7FF7388C0}" destId="{A21C82FC-8DB3-4F49-8501-C7D64AA6AB1A}" srcOrd="1" destOrd="0" presId="urn:microsoft.com/office/officeart/2005/8/layout/hierarchy2"/>
    <dgm:cxn modelId="{890B10FC-F9EA-4D25-A8C0-AEA8AB491949}" type="presParOf" srcId="{A21C82FC-8DB3-4F49-8501-C7D64AA6AB1A}" destId="{B77ACADE-8E07-4C67-96AF-1AAF2F3C5A0F}" srcOrd="0" destOrd="0" presId="urn:microsoft.com/office/officeart/2005/8/layout/hierarchy2"/>
    <dgm:cxn modelId="{184C3781-2529-415B-A9BB-7DB9CC4280A2}" type="presParOf" srcId="{B77ACADE-8E07-4C67-96AF-1AAF2F3C5A0F}" destId="{BC04A393-6147-4A14-AF9C-F355D9724328}" srcOrd="0" destOrd="0" presId="urn:microsoft.com/office/officeart/2005/8/layout/hierarchy2"/>
    <dgm:cxn modelId="{0C576169-6948-45B7-976D-63436825F09A}" type="presParOf" srcId="{A21C82FC-8DB3-4F49-8501-C7D64AA6AB1A}" destId="{11BAF188-234C-42F9-999B-D7CAAA40EC50}" srcOrd="1" destOrd="0" presId="urn:microsoft.com/office/officeart/2005/8/layout/hierarchy2"/>
    <dgm:cxn modelId="{9A9C7200-C509-492B-B8BB-E1BB93C246D0}" type="presParOf" srcId="{11BAF188-234C-42F9-999B-D7CAAA40EC50}" destId="{054F39D2-8159-49B2-9147-E935D17080EC}" srcOrd="0" destOrd="0" presId="urn:microsoft.com/office/officeart/2005/8/layout/hierarchy2"/>
    <dgm:cxn modelId="{88C33C78-0C01-4DE2-8707-DD8EC8675368}" type="presParOf" srcId="{11BAF188-234C-42F9-999B-D7CAAA40EC50}" destId="{58D90D2B-5B71-4F27-B658-715CB93563DF}" srcOrd="1" destOrd="0" presId="urn:microsoft.com/office/officeart/2005/8/layout/hierarchy2"/>
    <dgm:cxn modelId="{4E022751-2550-4230-AB50-A662DA4EFED5}" type="presParOf" srcId="{732C872F-6697-408B-9747-0CB94AE762E1}" destId="{0EE1982A-B51A-43FA-B719-01F78E194F06}" srcOrd="2" destOrd="0" presId="urn:microsoft.com/office/officeart/2005/8/layout/hierarchy2"/>
    <dgm:cxn modelId="{98A449E7-F0C4-4E14-AB0F-669322E33E40}" type="presParOf" srcId="{0EE1982A-B51A-43FA-B719-01F78E194F06}" destId="{A08512BF-D5FF-45E6-AA3F-0323E0140C92}" srcOrd="0" destOrd="0" presId="urn:microsoft.com/office/officeart/2005/8/layout/hierarchy2"/>
    <dgm:cxn modelId="{58CFFFE3-FF5D-4ACA-BAC2-3A9EB4B2A760}" type="presParOf" srcId="{732C872F-6697-408B-9747-0CB94AE762E1}" destId="{6FE9781E-B4F5-4C12-A0F3-BFDB01E7DA09}" srcOrd="3" destOrd="0" presId="urn:microsoft.com/office/officeart/2005/8/layout/hierarchy2"/>
    <dgm:cxn modelId="{EBCBDA3B-6A24-4F0C-BCB7-EA9C3786871A}" type="presParOf" srcId="{6FE9781E-B4F5-4C12-A0F3-BFDB01E7DA09}" destId="{CC6BCF04-D78C-42F5-9369-A972C96BCE78}" srcOrd="0" destOrd="0" presId="urn:microsoft.com/office/officeart/2005/8/layout/hierarchy2"/>
    <dgm:cxn modelId="{5436FAE3-0E9F-4948-B6B5-0204661514A5}" type="presParOf" srcId="{6FE9781E-B4F5-4C12-A0F3-BFDB01E7DA09}" destId="{515A3331-AD4F-4CFE-8AB5-B2C8CD600EF2}" srcOrd="1" destOrd="0" presId="urn:microsoft.com/office/officeart/2005/8/layout/hierarchy2"/>
    <dgm:cxn modelId="{B2D07FC9-D28B-4B01-9605-6601436A83A8}" type="presParOf" srcId="{515A3331-AD4F-4CFE-8AB5-B2C8CD600EF2}" destId="{1DC73CE9-C69A-429C-AA78-F9B2C2E9E979}" srcOrd="0" destOrd="0" presId="urn:microsoft.com/office/officeart/2005/8/layout/hierarchy2"/>
    <dgm:cxn modelId="{8826320C-5D31-4855-BB5D-B54203F0115F}" type="presParOf" srcId="{1DC73CE9-C69A-429C-AA78-F9B2C2E9E979}" destId="{6180C83D-B119-4C01-AF25-621539480490}" srcOrd="0" destOrd="0" presId="urn:microsoft.com/office/officeart/2005/8/layout/hierarchy2"/>
    <dgm:cxn modelId="{B77EEB39-47CE-4605-A5BA-E88AE9E04C6F}" type="presParOf" srcId="{515A3331-AD4F-4CFE-8AB5-B2C8CD600EF2}" destId="{8FFCFA73-1D9E-4465-B92F-8AB9873314A2}" srcOrd="1" destOrd="0" presId="urn:microsoft.com/office/officeart/2005/8/layout/hierarchy2"/>
    <dgm:cxn modelId="{DCA7B2D8-409B-4730-8391-6BB53C247589}" type="presParOf" srcId="{8FFCFA73-1D9E-4465-B92F-8AB9873314A2}" destId="{08D26F24-2BF2-4E39-9750-BDF6C9952701}" srcOrd="0" destOrd="0" presId="urn:microsoft.com/office/officeart/2005/8/layout/hierarchy2"/>
    <dgm:cxn modelId="{0CBB144C-2D6C-4CA5-B859-D0B89CE05C3A}" type="presParOf" srcId="{8FFCFA73-1D9E-4465-B92F-8AB9873314A2}" destId="{A89C484A-ACB0-4041-AF3B-6C57A7EEB02D}" srcOrd="1" destOrd="0" presId="urn:microsoft.com/office/officeart/2005/8/layout/hierarchy2"/>
    <dgm:cxn modelId="{2FE02EC6-0573-4497-B5CF-8EB2D572976D}" type="presParOf" srcId="{A89C484A-ACB0-4041-AF3B-6C57A7EEB02D}" destId="{EFAE4F1F-44D7-41F5-A6C3-8341442D458B}" srcOrd="0" destOrd="0" presId="urn:microsoft.com/office/officeart/2005/8/layout/hierarchy2"/>
    <dgm:cxn modelId="{3747A492-EE23-4EE4-B0C2-26EE1001DBED}" type="presParOf" srcId="{EFAE4F1F-44D7-41F5-A6C3-8341442D458B}" destId="{5DECED0B-874B-4D35-A677-7B4D2FB34F1F}" srcOrd="0" destOrd="0" presId="urn:microsoft.com/office/officeart/2005/8/layout/hierarchy2"/>
    <dgm:cxn modelId="{AAB4F035-2CEF-4DFC-9C67-28E0365A16C8}" type="presParOf" srcId="{A89C484A-ACB0-4041-AF3B-6C57A7EEB02D}" destId="{FF30A9AE-68AB-46D8-A3B7-95AC069532BB}" srcOrd="1" destOrd="0" presId="urn:microsoft.com/office/officeart/2005/8/layout/hierarchy2"/>
    <dgm:cxn modelId="{FF58FC02-4D02-4E04-A3F6-E421717A698C}" type="presParOf" srcId="{FF30A9AE-68AB-46D8-A3B7-95AC069532BB}" destId="{4966C287-6C1D-46D7-A9E2-9DF6C85FC741}" srcOrd="0" destOrd="0" presId="urn:microsoft.com/office/officeart/2005/8/layout/hierarchy2"/>
    <dgm:cxn modelId="{0FDC23B9-F620-46A9-A34A-7DFA38B5C62C}" type="presParOf" srcId="{FF30A9AE-68AB-46D8-A3B7-95AC069532BB}" destId="{F78DD116-54C1-4A3A-B469-81E4DA17A4A1}" srcOrd="1" destOrd="0" presId="urn:microsoft.com/office/officeart/2005/8/layout/hierarchy2"/>
    <dgm:cxn modelId="{E4086EB7-D635-468F-8353-27510AA1A62F}" type="presParOf" srcId="{A89C484A-ACB0-4041-AF3B-6C57A7EEB02D}" destId="{B2706003-CF69-4588-ACA4-C3FCC61E90A8}" srcOrd="2" destOrd="0" presId="urn:microsoft.com/office/officeart/2005/8/layout/hierarchy2"/>
    <dgm:cxn modelId="{4F0F4C74-222A-4DB4-9372-82ECD2E1C4C0}" type="presParOf" srcId="{B2706003-CF69-4588-ACA4-C3FCC61E90A8}" destId="{75437FFD-4671-4705-8F55-FEC706B32262}" srcOrd="0" destOrd="0" presId="urn:microsoft.com/office/officeart/2005/8/layout/hierarchy2"/>
    <dgm:cxn modelId="{9DAD7860-BA17-4BD5-B809-44FC6F1DBC93}" type="presParOf" srcId="{A89C484A-ACB0-4041-AF3B-6C57A7EEB02D}" destId="{DD5EF9A7-FD77-4EAC-838F-E608BD518E8C}" srcOrd="3" destOrd="0" presId="urn:microsoft.com/office/officeart/2005/8/layout/hierarchy2"/>
    <dgm:cxn modelId="{C0EF8660-A82F-4090-8A89-BFC1BDDC9EDD}" type="presParOf" srcId="{DD5EF9A7-FD77-4EAC-838F-E608BD518E8C}" destId="{FEF938F2-82C8-4506-8572-BD69C465B0A6}" srcOrd="0" destOrd="0" presId="urn:microsoft.com/office/officeart/2005/8/layout/hierarchy2"/>
    <dgm:cxn modelId="{2C9DC0F1-E9D4-4711-9760-631CCB841EC7}" type="presParOf" srcId="{DD5EF9A7-FD77-4EAC-838F-E608BD518E8C}" destId="{81CC5F3C-28B1-41A0-89B0-B9FA8AA13089}" srcOrd="1" destOrd="0" presId="urn:microsoft.com/office/officeart/2005/8/layout/hierarchy2"/>
    <dgm:cxn modelId="{A0496C14-0FE9-46F7-A440-D2A840170222}" type="presParOf" srcId="{A89C484A-ACB0-4041-AF3B-6C57A7EEB02D}" destId="{26A31EBC-CC30-4F22-8689-CE79CDC1939A}" srcOrd="4" destOrd="0" presId="urn:microsoft.com/office/officeart/2005/8/layout/hierarchy2"/>
    <dgm:cxn modelId="{E3C103D2-C295-41BF-9E3F-1E6B303BFCFA}" type="presParOf" srcId="{26A31EBC-CC30-4F22-8689-CE79CDC1939A}" destId="{F8EDBE2E-B76B-4158-93BB-AB3E8147D19E}" srcOrd="0" destOrd="0" presId="urn:microsoft.com/office/officeart/2005/8/layout/hierarchy2"/>
    <dgm:cxn modelId="{6BA5C249-7EA8-4225-980E-E1C8D14CC921}" type="presParOf" srcId="{A89C484A-ACB0-4041-AF3B-6C57A7EEB02D}" destId="{3F36915D-1142-4FF8-BD9C-6FC604015296}" srcOrd="5" destOrd="0" presId="urn:microsoft.com/office/officeart/2005/8/layout/hierarchy2"/>
    <dgm:cxn modelId="{2C6172B0-5A77-4AD3-B8C5-719C989CA19E}" type="presParOf" srcId="{3F36915D-1142-4FF8-BD9C-6FC604015296}" destId="{6778DCD4-8AED-4F2C-B297-5893C87457B1}" srcOrd="0" destOrd="0" presId="urn:microsoft.com/office/officeart/2005/8/layout/hierarchy2"/>
    <dgm:cxn modelId="{7397A0BB-BE43-465E-B3F6-2BB49B809106}" type="presParOf" srcId="{3F36915D-1142-4FF8-BD9C-6FC604015296}" destId="{CDDFC07F-EC54-4EC6-B356-81E8D76DDDBC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6F29F-46B8-4B83-9212-8A24B45CEC79}">
      <dsp:nvSpPr>
        <dsp:cNvPr id="0" name=""/>
        <dsp:cNvSpPr/>
      </dsp:nvSpPr>
      <dsp:spPr>
        <a:xfrm>
          <a:off x="2047" y="2386564"/>
          <a:ext cx="880682" cy="348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Client sends  Simulation Request</a:t>
          </a:r>
        </a:p>
      </dsp:txBody>
      <dsp:txXfrm>
        <a:off x="12257" y="2396774"/>
        <a:ext cx="860262" cy="328179"/>
      </dsp:txXfrm>
    </dsp:sp>
    <dsp:sp modelId="{23C577AE-F27E-4872-8CCA-DC412E260EE1}">
      <dsp:nvSpPr>
        <dsp:cNvPr id="0" name=""/>
        <dsp:cNvSpPr/>
      </dsp:nvSpPr>
      <dsp:spPr>
        <a:xfrm>
          <a:off x="882730" y="2544407"/>
          <a:ext cx="82930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829307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76651" y="2540131"/>
        <a:ext cx="41465" cy="41465"/>
      </dsp:txXfrm>
    </dsp:sp>
    <dsp:sp modelId="{2547192E-30ED-4BE1-9BC2-19055BEA11C3}">
      <dsp:nvSpPr>
        <dsp:cNvPr id="0" name=""/>
        <dsp:cNvSpPr/>
      </dsp:nvSpPr>
      <dsp:spPr>
        <a:xfrm>
          <a:off x="1712037" y="2374249"/>
          <a:ext cx="813571" cy="373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Process Manager</a:t>
          </a:r>
        </a:p>
      </dsp:txBody>
      <dsp:txXfrm>
        <a:off x="1722969" y="2385181"/>
        <a:ext cx="791707" cy="351365"/>
      </dsp:txXfrm>
    </dsp:sp>
    <dsp:sp modelId="{7D43876B-202E-4295-ACAC-08661DB9847F}">
      <dsp:nvSpPr>
        <dsp:cNvPr id="0" name=""/>
        <dsp:cNvSpPr/>
      </dsp:nvSpPr>
      <dsp:spPr>
        <a:xfrm rot="19339564">
          <a:off x="2351700" y="2034633"/>
          <a:ext cx="1668198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668198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4094" y="2009385"/>
        <a:ext cx="83409" cy="83409"/>
      </dsp:txXfrm>
    </dsp:sp>
    <dsp:sp modelId="{EE09D4F3-644E-428D-AB85-B01CE4A650CB}">
      <dsp:nvSpPr>
        <dsp:cNvPr id="0" name=""/>
        <dsp:cNvSpPr/>
      </dsp:nvSpPr>
      <dsp:spPr>
        <a:xfrm>
          <a:off x="3845990" y="1346351"/>
          <a:ext cx="982148" cy="389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Configuration</a:t>
          </a:r>
          <a:br>
            <a:rPr lang="en-US" sz="800" kern="1200" dirty="0"/>
          </a:br>
          <a:r>
            <a:rPr lang="en-US" sz="800" kern="1200" dirty="0"/>
            <a:t>Manager</a:t>
          </a:r>
        </a:p>
      </dsp:txBody>
      <dsp:txXfrm>
        <a:off x="3857411" y="1357772"/>
        <a:ext cx="959306" cy="367087"/>
      </dsp:txXfrm>
    </dsp:sp>
    <dsp:sp modelId="{B77ACADE-8E07-4C67-96AF-1AAF2F3C5A0F}">
      <dsp:nvSpPr>
        <dsp:cNvPr id="0" name=""/>
        <dsp:cNvSpPr/>
      </dsp:nvSpPr>
      <dsp:spPr>
        <a:xfrm rot="20487369">
          <a:off x="4803558" y="1374293"/>
          <a:ext cx="946865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946865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3319" y="1367079"/>
        <a:ext cx="47343" cy="47343"/>
      </dsp:txXfrm>
    </dsp:sp>
    <dsp:sp modelId="{054F39D2-8159-49B2-9147-E935D17080EC}">
      <dsp:nvSpPr>
        <dsp:cNvPr id="0" name=""/>
        <dsp:cNvSpPr/>
      </dsp:nvSpPr>
      <dsp:spPr>
        <a:xfrm>
          <a:off x="5725843" y="1045219"/>
          <a:ext cx="982148" cy="389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</a:t>
          </a:r>
          <a:br>
            <a:rPr lang="en-US" sz="800" kern="1200" dirty="0"/>
          </a:br>
          <a:r>
            <a:rPr lang="en-US" sz="800" kern="1200" dirty="0"/>
            <a:t>Manager</a:t>
          </a:r>
        </a:p>
      </dsp:txBody>
      <dsp:txXfrm>
        <a:off x="5737264" y="1056640"/>
        <a:ext cx="959306" cy="367087"/>
      </dsp:txXfrm>
    </dsp:sp>
    <dsp:sp modelId="{0EE1982A-B51A-43FA-B719-01F78E194F06}">
      <dsp:nvSpPr>
        <dsp:cNvPr id="0" name=""/>
        <dsp:cNvSpPr/>
      </dsp:nvSpPr>
      <dsp:spPr>
        <a:xfrm rot="2009575">
          <a:off x="2463849" y="2749656"/>
          <a:ext cx="743881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43881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7193" y="2747517"/>
        <a:ext cx="37194" cy="37194"/>
      </dsp:txXfrm>
    </dsp:sp>
    <dsp:sp modelId="{CC6BCF04-D78C-42F5-9369-A972C96BCE78}">
      <dsp:nvSpPr>
        <dsp:cNvPr id="0" name=""/>
        <dsp:cNvSpPr/>
      </dsp:nvSpPr>
      <dsp:spPr>
        <a:xfrm>
          <a:off x="3145972" y="2744206"/>
          <a:ext cx="992535" cy="454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Simulation</a:t>
          </a:r>
          <a:br>
            <a:rPr lang="en-US" sz="800" kern="1200" dirty="0"/>
          </a:br>
          <a:r>
            <a:rPr lang="en-US" sz="800" kern="1200" dirty="0"/>
            <a:t>Manager</a:t>
          </a:r>
        </a:p>
      </dsp:txBody>
      <dsp:txXfrm>
        <a:off x="3159278" y="2757512"/>
        <a:ext cx="965923" cy="427703"/>
      </dsp:txXfrm>
    </dsp:sp>
    <dsp:sp modelId="{1DC73CE9-C69A-429C-AA78-F9B2C2E9E979}">
      <dsp:nvSpPr>
        <dsp:cNvPr id="0" name=""/>
        <dsp:cNvSpPr/>
      </dsp:nvSpPr>
      <dsp:spPr>
        <a:xfrm rot="3204062">
          <a:off x="3992006" y="3246184"/>
          <a:ext cx="725631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25631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36681" y="3244501"/>
        <a:ext cx="36281" cy="36281"/>
      </dsp:txXfrm>
    </dsp:sp>
    <dsp:sp modelId="{08D26F24-2BF2-4E39-9750-BDF6C9952701}">
      <dsp:nvSpPr>
        <dsp:cNvPr id="0" name=""/>
        <dsp:cNvSpPr/>
      </dsp:nvSpPr>
      <dsp:spPr>
        <a:xfrm>
          <a:off x="4571136" y="3358956"/>
          <a:ext cx="982148" cy="389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FNCS Bridge</a:t>
          </a:r>
        </a:p>
      </dsp:txBody>
      <dsp:txXfrm>
        <a:off x="4582557" y="3370377"/>
        <a:ext cx="959306" cy="367087"/>
      </dsp:txXfrm>
    </dsp:sp>
    <dsp:sp modelId="{EFAE4F1F-44D7-41F5-A6C3-8341442D458B}">
      <dsp:nvSpPr>
        <dsp:cNvPr id="0" name=""/>
        <dsp:cNvSpPr/>
      </dsp:nvSpPr>
      <dsp:spPr>
        <a:xfrm rot="17704892">
          <a:off x="5176391" y="2944928"/>
          <a:ext cx="1308449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308449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7904" y="2928675"/>
        <a:ext cx="65422" cy="65422"/>
      </dsp:txXfrm>
    </dsp:sp>
    <dsp:sp modelId="{4966C287-6C1D-46D7-A9E2-9DF6C85FC741}">
      <dsp:nvSpPr>
        <dsp:cNvPr id="0" name=""/>
        <dsp:cNvSpPr/>
      </dsp:nvSpPr>
      <dsp:spPr>
        <a:xfrm>
          <a:off x="6107946" y="2131384"/>
          <a:ext cx="986419" cy="474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Simulator</a:t>
          </a:r>
          <a:br>
            <a:rPr lang="en-US" sz="1000" kern="1200" dirty="0"/>
          </a:br>
          <a:r>
            <a:rPr lang="en-US" sz="900" kern="1200" dirty="0"/>
            <a:t>(</a:t>
          </a:r>
          <a:r>
            <a:rPr lang="en-US" sz="900" kern="1200" dirty="0" err="1"/>
            <a:t>GridLAB</a:t>
          </a:r>
          <a:r>
            <a:rPr lang="en-US" sz="900" kern="1200" dirty="0"/>
            <a:t>-D)</a:t>
          </a:r>
        </a:p>
      </dsp:txBody>
      <dsp:txXfrm>
        <a:off x="6121856" y="2145294"/>
        <a:ext cx="958599" cy="447113"/>
      </dsp:txXfrm>
    </dsp:sp>
    <dsp:sp modelId="{B2706003-CF69-4588-ACA4-C3FCC61E90A8}">
      <dsp:nvSpPr>
        <dsp:cNvPr id="0" name=""/>
        <dsp:cNvSpPr/>
      </dsp:nvSpPr>
      <dsp:spPr>
        <a:xfrm rot="1576818">
          <a:off x="5473691" y="3878415"/>
          <a:ext cx="1540108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540108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5243" y="3856369"/>
        <a:ext cx="77005" cy="77005"/>
      </dsp:txXfrm>
    </dsp:sp>
    <dsp:sp modelId="{FEF938F2-82C8-4506-8572-BD69C465B0A6}">
      <dsp:nvSpPr>
        <dsp:cNvPr id="0" name=""/>
        <dsp:cNvSpPr/>
      </dsp:nvSpPr>
      <dsp:spPr>
        <a:xfrm>
          <a:off x="6934206" y="4038604"/>
          <a:ext cx="1074409" cy="394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VoltVar</a:t>
          </a:r>
          <a:br>
            <a:rPr lang="en-US" sz="800" kern="1200" dirty="0"/>
          </a:br>
          <a:r>
            <a:rPr lang="en-US" sz="800" kern="1200" dirty="0"/>
            <a:t>Application</a:t>
          </a:r>
        </a:p>
      </dsp:txBody>
      <dsp:txXfrm>
        <a:off x="6945759" y="4050157"/>
        <a:ext cx="1051303" cy="371333"/>
      </dsp:txXfrm>
    </dsp:sp>
    <dsp:sp modelId="{26A31EBC-CC30-4F22-8689-CE79CDC1939A}">
      <dsp:nvSpPr>
        <dsp:cNvPr id="0" name=""/>
        <dsp:cNvSpPr/>
      </dsp:nvSpPr>
      <dsp:spPr>
        <a:xfrm rot="2665105">
          <a:off x="5292295" y="4176706"/>
          <a:ext cx="182668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826687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159971" y="4147496"/>
        <a:ext cx="91334" cy="91334"/>
      </dsp:txXfrm>
    </dsp:sp>
    <dsp:sp modelId="{6778DCD4-8AED-4F2C-B297-5893C87457B1}">
      <dsp:nvSpPr>
        <dsp:cNvPr id="0" name=""/>
        <dsp:cNvSpPr/>
      </dsp:nvSpPr>
      <dsp:spPr>
        <a:xfrm>
          <a:off x="6857992" y="4648197"/>
          <a:ext cx="1239337" cy="368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Visualization</a:t>
          </a:r>
          <a:br>
            <a:rPr lang="en-US" sz="800" kern="1200" dirty="0"/>
          </a:br>
          <a:r>
            <a:rPr lang="en-US" sz="800" kern="1200" dirty="0"/>
            <a:t>Application</a:t>
          </a:r>
        </a:p>
      </dsp:txBody>
      <dsp:txXfrm>
        <a:off x="6868783" y="4658988"/>
        <a:ext cx="1217755" cy="346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9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7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D4AB-5359-46AF-BC0F-B3381E7AC84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6781800" y="3657600"/>
            <a:ext cx="2133600" cy="2286000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Hosted Applications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609225"/>
              </p:ext>
            </p:extLst>
          </p:nvPr>
        </p:nvGraphicFramePr>
        <p:xfrm>
          <a:off x="457200" y="457200"/>
          <a:ext cx="8229600" cy="566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9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PNNL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Tara Gibson</cp:lastModifiedBy>
  <cp:revision>7</cp:revision>
  <dcterms:created xsi:type="dcterms:W3CDTF">2017-05-16T20:00:05Z</dcterms:created>
  <dcterms:modified xsi:type="dcterms:W3CDTF">2017-06-01T21:36:15Z</dcterms:modified>
</cp:coreProperties>
</file>