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2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A5381-3DC6-41E5-81D6-9922FAB9B335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E43F5-99FF-4A40-AE8B-DC70464A9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8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E43F5-99FF-4A40-AE8B-DC70464A956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18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E43F5-99FF-4A40-AE8B-DC70464A956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7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E43F5-99FF-4A40-AE8B-DC70464A956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6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AF15-6BBF-4AC6-BEC1-A7791752C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FF632-0792-4A5E-A078-D06DC7C3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00A9-AD32-4539-AB75-2EF49A1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81DE-BCB7-4966-8807-F908F56C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1E25-87EA-4294-B883-5BD7F76D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1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E0EC-F499-4C2D-81FB-CE1E052D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778D2-10DF-4613-A036-F9A3F20BD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F587-35F8-468A-B80D-B0042531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5400-E348-471E-A073-D9851145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96A70-6C79-46F8-B602-A3D1C800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7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6F7A4-CFB5-46B6-A23A-6F158B525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482E0-DFC1-4AB5-808C-F8B02E74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69DC-586D-4819-ADEA-883B6E15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3DC3-FA81-4B49-8A33-8E0F567F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9F8C-19B5-4734-B9BE-046321B9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28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E47F-F4A6-4477-BCC7-DCD7CCC5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99A9-D7EC-4E25-B23A-C8B26269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934C-0300-44FE-8C89-311478C9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60200-9BB8-4DA0-A81F-BFA0D9D1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F088-1684-42B7-A0D9-DA8536FF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17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A2AB-630B-4A22-BD2F-75B97D6C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FE7A-9A92-4F2D-BB50-C08D8C8BE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5DAD-EAA8-4241-B09B-7DD600D0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F8E35-65C2-4D62-95B8-2F647756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4734-8810-40CF-9DEB-88245EA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2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EED9-8BA0-47C7-8B8E-BAFA1BA9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0915-E1DB-4D06-B54E-FED07BA34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FFED4-D522-414F-B18F-CA660AD3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8FA04-D26C-4351-8386-6D400E26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5BA7-2BD2-452F-979E-B4A17D0F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E23F2-D7FC-4767-B399-4069855C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4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7271-3C3D-4CEB-8299-9773F5B1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119E4-0892-43EB-8D75-22B72ABA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F86CB-A789-4516-B59F-BF5B1E42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A4E55-C36F-4F0E-8D6A-38E06CE75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5D565-4C75-4137-8C08-9EAB1C0C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42AA0-797D-415C-A6EE-CBF26424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4649D-10B6-44C1-8A50-D1F43A9F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A32D1-7264-46C5-91BD-C9BD67F5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61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4ED2-CFC9-44CF-BC88-C53C7C69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13285-C681-4241-AF34-03C73012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76F1B-56A8-4CF4-842C-C0F0EC30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8A05E-DC04-4583-9C11-D336087F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8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12B0-D91A-4849-BA26-540F3BF6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E8359-0373-40C1-B616-AE737304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27DF8-766A-49F6-8D03-AFEDA071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7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C53D-A2EC-4434-B07B-F6D5E008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7422-B594-420A-9406-02642CD4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8CD3F-E556-4ACA-8C80-05EF6D0B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18FEB-ADDA-4D1C-9392-AD754067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2D9E4-2965-445A-B88F-9B67CC08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90F9B-137D-4D11-84A5-8EFE2B80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0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88FA-351B-4201-B3D3-EC720572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235F1-20E2-446E-9A6B-F4D9C6CE6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3979C-E31B-4A11-9AF4-098A8BE20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9A03E-18A1-4745-B481-41E59E1C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0C4EA-3A74-47A3-B21A-4736971C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BF170-7158-45D0-85CB-D942F52F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E4147-AC15-46F7-979F-044EE303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843F0-9DF1-44AD-801C-04D8E7666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C730-481E-44E8-A2CF-3277828DB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3E16-756E-4A1A-B1DC-A4CC48C4F55A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5600-0518-49D1-8665-2A00475A1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FDAE-7763-4ECB-90D8-93DF3E1CC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524A-7046-4537-84F9-4E1D00559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IoT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255B-FD0C-4AD9-9C04-FAC02A617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GISMO-V Board</a:t>
            </a:r>
          </a:p>
        </p:txBody>
      </p:sp>
    </p:spTree>
    <p:extLst>
      <p:ext uri="{BB962C8B-B14F-4D97-AF65-F5344CB8AC3E}">
        <p14:creationId xmlns:p14="http://schemas.microsoft.com/office/powerpoint/2010/main" val="47071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BF23A5-BCFC-4EF3-B574-CA6C44DED7B7}"/>
              </a:ext>
            </a:extLst>
          </p:cNvPr>
          <p:cNvSpPr txBox="1">
            <a:spLocks/>
          </p:cNvSpPr>
          <p:nvPr/>
        </p:nvSpPr>
        <p:spPr>
          <a:xfrm>
            <a:off x="838200" y="257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OLED display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7E93B4F-C1F1-40EC-A286-58067DA42C1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42045-21B3-4D34-BBF6-6115BDC4D683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E47B7-E479-4C0D-B78E-8B3D45450DF2}"/>
              </a:ext>
            </a:extLst>
          </p:cNvPr>
          <p:cNvSpPr txBox="1"/>
          <p:nvPr/>
        </p:nvSpPr>
        <p:spPr>
          <a:xfrm>
            <a:off x="1293540" y="1583133"/>
            <a:ext cx="52410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# include &lt;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Wire.h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#include “SSD1306.h”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SSD1306 display(0x3c, 21, 22);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display.init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display.setFont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(ArialMT_Plain_16);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kern="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display.clear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display.drawString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(20,0,”MOTOR ON”);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display.display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kern="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FA3FE7-9EEA-414C-A031-772AE1C71DD3}"/>
              </a:ext>
            </a:extLst>
          </p:cNvPr>
          <p:cNvSpPr/>
          <p:nvPr/>
        </p:nvSpPr>
        <p:spPr>
          <a:xfrm>
            <a:off x="1186860" y="2770180"/>
            <a:ext cx="5867400" cy="866941"/>
          </a:xfrm>
          <a:prstGeom prst="round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8BE002-4B0A-4B0D-9ED3-716A474803CE}"/>
              </a:ext>
            </a:extLst>
          </p:cNvPr>
          <p:cNvSpPr/>
          <p:nvPr/>
        </p:nvSpPr>
        <p:spPr>
          <a:xfrm>
            <a:off x="1100600" y="3829902"/>
            <a:ext cx="6039919" cy="1591051"/>
          </a:xfrm>
          <a:prstGeom prst="roundRect">
            <a:avLst>
              <a:gd name="adj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04F8C72-04CE-42BB-A628-9038F7046324}"/>
              </a:ext>
            </a:extLst>
          </p:cNvPr>
          <p:cNvSpPr/>
          <p:nvPr/>
        </p:nvSpPr>
        <p:spPr>
          <a:xfrm>
            <a:off x="3923165" y="936494"/>
            <a:ext cx="1700563" cy="736916"/>
          </a:xfrm>
          <a:prstGeom prst="wedgeEllipseCallout">
            <a:avLst>
              <a:gd name="adj1" fmla="val -66009"/>
              <a:gd name="adj2" fmla="val 136784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I2C address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1826566-E37B-495F-BF00-05DE3F201D1A}"/>
              </a:ext>
            </a:extLst>
          </p:cNvPr>
          <p:cNvSpPr/>
          <p:nvPr/>
        </p:nvSpPr>
        <p:spPr>
          <a:xfrm>
            <a:off x="6277661" y="817015"/>
            <a:ext cx="1700563" cy="736916"/>
          </a:xfrm>
          <a:prstGeom prst="wedgeEllipseCallout">
            <a:avLst>
              <a:gd name="adj1" fmla="val -156501"/>
              <a:gd name="adj2" fmla="val 170075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SDA, SCL </a:t>
            </a:r>
          </a:p>
        </p:txBody>
      </p:sp>
    </p:spTree>
    <p:extLst>
      <p:ext uri="{BB962C8B-B14F-4D97-AF65-F5344CB8AC3E}">
        <p14:creationId xmlns:p14="http://schemas.microsoft.com/office/powerpoint/2010/main" val="158662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D58E-4B75-4615-B296-4F8D62A9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Appliance Control using RTC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EB29-6D55-4A7C-AA93-469B99F3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538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RTC – real Time Clock</a:t>
            </a:r>
          </a:p>
          <a:p>
            <a:r>
              <a:rPr lang="en-IN" sz="2400" dirty="0"/>
              <a:t>Turn on an appliance – heater, motor etc- only during a scheduled slot time</a:t>
            </a:r>
          </a:p>
          <a:p>
            <a:r>
              <a:rPr lang="en-IN" sz="2400" dirty="0"/>
              <a:t>The scheduled slot time is settable via a mobile app</a:t>
            </a:r>
          </a:p>
          <a:p>
            <a:r>
              <a:rPr lang="en-IN" sz="2400" dirty="0"/>
              <a:t>Slot time will be stored in the cloud database</a:t>
            </a:r>
          </a:p>
          <a:p>
            <a:r>
              <a:rPr lang="en-IN" sz="2400" dirty="0"/>
              <a:t>RTC with battery backup will be used to get the current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CBA29-50FA-4E94-A27B-F782411BF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1207"/>
            <a:ext cx="9656901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9CA4-8A17-437E-936F-F31D81CC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DS3231 RTC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A399-2A30-4E93-AC84-FA6383B6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Maintains seconds, minutes, hours, days, weeks, months, years information</a:t>
            </a:r>
          </a:p>
          <a:p>
            <a:r>
              <a:rPr lang="en-IN" dirty="0"/>
              <a:t>12 hour/ 24 hour format available for time</a:t>
            </a:r>
          </a:p>
          <a:p>
            <a:r>
              <a:rPr lang="en-IN" dirty="0"/>
              <a:t>Battery back-up so that the clock remains updated even if there is no power</a:t>
            </a:r>
          </a:p>
          <a:p>
            <a:r>
              <a:rPr lang="en-IN" dirty="0"/>
              <a:t>Operating voltage – 2.3V – 5.5V</a:t>
            </a:r>
          </a:p>
          <a:p>
            <a:r>
              <a:rPr lang="en-IN" dirty="0"/>
              <a:t>I2C interface with microcontroller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45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DF11-4FBB-43BF-A4F2-27C0B93C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DS3231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5E10B-F971-4E7D-A2A6-A4630E9B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1" y="2735457"/>
            <a:ext cx="4360327" cy="217107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A397DE-E83B-4BBA-916A-93151EBB2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69890"/>
              </p:ext>
            </p:extLst>
          </p:nvPr>
        </p:nvGraphicFramePr>
        <p:xfrm>
          <a:off x="5709623" y="2593071"/>
          <a:ext cx="52309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481">
                  <a:extLst>
                    <a:ext uri="{9D8B030D-6E8A-4147-A177-3AD203B41FA5}">
                      <a16:colId xmlns:a16="http://schemas.microsoft.com/office/drawing/2014/main" val="2803174134"/>
                    </a:ext>
                  </a:extLst>
                </a:gridCol>
                <a:gridCol w="2615481">
                  <a:extLst>
                    <a:ext uri="{9D8B030D-6E8A-4147-A177-3AD203B41FA5}">
                      <a16:colId xmlns:a16="http://schemas.microsoft.com/office/drawing/2014/main" val="2115736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DS3231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ESP32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7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9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13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9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47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24426-9E46-45DD-98FB-CFFF171E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437398"/>
            <a:ext cx="6268325" cy="57824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9C689AE-A92A-4469-91B4-69AF3780FDF1}"/>
              </a:ext>
            </a:extLst>
          </p:cNvPr>
          <p:cNvSpPr/>
          <p:nvPr/>
        </p:nvSpPr>
        <p:spPr>
          <a:xfrm>
            <a:off x="5519854" y="4728117"/>
            <a:ext cx="1126273" cy="1371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ED864-323C-4B91-93B3-531EAA34D989}"/>
              </a:ext>
            </a:extLst>
          </p:cNvPr>
          <p:cNvSpPr txBox="1"/>
          <p:nvPr/>
        </p:nvSpPr>
        <p:spPr>
          <a:xfrm>
            <a:off x="568712" y="2319454"/>
            <a:ext cx="25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Location on board</a:t>
            </a:r>
          </a:p>
        </p:txBody>
      </p:sp>
    </p:spTree>
    <p:extLst>
      <p:ext uri="{BB962C8B-B14F-4D97-AF65-F5344CB8AC3E}">
        <p14:creationId xmlns:p14="http://schemas.microsoft.com/office/powerpoint/2010/main" val="101119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E9F634-F6BD-45B9-8C81-2F7539E4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25" y="1604752"/>
            <a:ext cx="3880407" cy="43982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6C84CD-A7D8-4B6F-BCB2-BDB9E5ED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Mobile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2146A8-1E5A-458D-A0C7-72785FC9B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864" y="2397114"/>
            <a:ext cx="6069824" cy="23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4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71BE-3819-4CF1-A7D5-10F3CAFB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/>
          <a:lstStyle/>
          <a:p>
            <a:r>
              <a:rPr lang="en-IN" dirty="0"/>
              <a:t>Basic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87BE-B9D1-4791-871B-D302AF9AA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26" y="17216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Wire.h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 include &lt;</a:t>
            </a:r>
            <a:r>
              <a:rPr lang="en-IN" dirty="0" err="1"/>
              <a:t>RTClib.h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RTC_3231 </a:t>
            </a:r>
            <a:r>
              <a:rPr lang="en-IN" dirty="0" err="1"/>
              <a:t>rtc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rtc.begin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rtc.adjust</a:t>
            </a:r>
            <a:r>
              <a:rPr lang="en-IN" dirty="0"/>
              <a:t>(</a:t>
            </a:r>
            <a:r>
              <a:rPr lang="en-IN" dirty="0" err="1"/>
              <a:t>DateTime</a:t>
            </a:r>
            <a:r>
              <a:rPr lang="en-IN" dirty="0"/>
              <a:t>(F(_DATE_),F(_TIME)));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DateTime</a:t>
            </a:r>
            <a:r>
              <a:rPr lang="en-IN" dirty="0"/>
              <a:t> now = </a:t>
            </a:r>
            <a:r>
              <a:rPr lang="en-IN" dirty="0" err="1"/>
              <a:t>rtc.now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now.hour</a:t>
            </a:r>
            <a:r>
              <a:rPr lang="en-IN" dirty="0"/>
              <a:t>(), </a:t>
            </a:r>
            <a:r>
              <a:rPr lang="en-IN" dirty="0" err="1"/>
              <a:t>now.minute</a:t>
            </a:r>
            <a:r>
              <a:rPr lang="en-IN" dirty="0"/>
              <a:t>(),</a:t>
            </a:r>
            <a:r>
              <a:rPr lang="en-IN" dirty="0" err="1"/>
              <a:t>now.second</a:t>
            </a:r>
            <a:r>
              <a:rPr lang="en-IN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995168-3B7C-497E-AC20-6182ABEB0D89}"/>
              </a:ext>
            </a:extLst>
          </p:cNvPr>
          <p:cNvSpPr/>
          <p:nvPr/>
        </p:nvSpPr>
        <p:spPr>
          <a:xfrm>
            <a:off x="661638" y="4699667"/>
            <a:ext cx="7125630" cy="11039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E1C5A6-A3E0-487A-8295-C7C171E04AFA}"/>
              </a:ext>
            </a:extLst>
          </p:cNvPr>
          <p:cNvSpPr/>
          <p:nvPr/>
        </p:nvSpPr>
        <p:spPr>
          <a:xfrm>
            <a:off x="661638" y="3222702"/>
            <a:ext cx="7125630" cy="11039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8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B638F2-A1A5-411F-BEA1-61BD7310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7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</a:t>
            </a:r>
            <a:r>
              <a:rPr lang="en-IN" sz="4800" dirty="0" err="1">
                <a:latin typeface="+mn-lt"/>
              </a:rPr>
              <a:t>WiFi</a:t>
            </a:r>
            <a:r>
              <a:rPr lang="en-IN" sz="4800" dirty="0">
                <a:latin typeface="+mn-lt"/>
              </a:rPr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01A7C7F-3EAA-440F-BDA8-3D380800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17186-BF53-443D-BDF4-58FBCE9950B0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42461-26EA-482A-B73E-7BDB02A4C0C6}"/>
              </a:ext>
            </a:extLst>
          </p:cNvPr>
          <p:cNvSpPr txBox="1"/>
          <p:nvPr/>
        </p:nvSpPr>
        <p:spPr>
          <a:xfrm>
            <a:off x="1411096" y="1583133"/>
            <a:ext cx="99794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WIFI_SSID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WIFI_PASSWORD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WiFi.begin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(SSID,PASSWORD);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hile(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WiFi.status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!= WL_CONNECTED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(“.”);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delay(300);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WiFi.localIP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2284E0-71FF-4CBE-ACB1-4112BCA4B0EA}"/>
              </a:ext>
            </a:extLst>
          </p:cNvPr>
          <p:cNvSpPr/>
          <p:nvPr/>
        </p:nvSpPr>
        <p:spPr>
          <a:xfrm>
            <a:off x="1294725" y="2731113"/>
            <a:ext cx="7838124" cy="354702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1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5F6008-2254-4485-9197-CF31B00C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53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Firebase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7B4E7F0-2680-4037-B564-ED172382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FEAD7-1BA1-4E4C-8CBE-38CC88B8E43F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2592C-97AD-4BDB-8943-DD4E93E43846}"/>
              </a:ext>
            </a:extLst>
          </p:cNvPr>
          <p:cNvSpPr txBox="1"/>
          <p:nvPr/>
        </p:nvSpPr>
        <p:spPr>
          <a:xfrm>
            <a:off x="1199222" y="1589380"/>
            <a:ext cx="107809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FIREBASE_HOST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FIREBASE_AUTH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Firebase.begin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(FIREBASE_HOST,FIREBASE_AUTH);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Firebase.set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Appliance_Control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Current_Time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Appliance_Control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alt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_Time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Appliance_Control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alt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_Time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EFF12B-758E-4D9D-ADAC-2F830E399312}"/>
              </a:ext>
            </a:extLst>
          </p:cNvPr>
          <p:cNvSpPr/>
          <p:nvPr/>
        </p:nvSpPr>
        <p:spPr>
          <a:xfrm>
            <a:off x="1199222" y="2929751"/>
            <a:ext cx="8167802" cy="63964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3C681B-FB97-465C-8AA6-F571EA28C8D0}"/>
              </a:ext>
            </a:extLst>
          </p:cNvPr>
          <p:cNvSpPr/>
          <p:nvPr/>
        </p:nvSpPr>
        <p:spPr>
          <a:xfrm>
            <a:off x="1119524" y="3752942"/>
            <a:ext cx="9175096" cy="1702978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66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33320F-16E3-4B75-993E-849F31868CE0}"/>
              </a:ext>
            </a:extLst>
          </p:cNvPr>
          <p:cNvSpPr txBox="1">
            <a:spLocks/>
          </p:cNvSpPr>
          <p:nvPr/>
        </p:nvSpPr>
        <p:spPr>
          <a:xfrm>
            <a:off x="838200" y="257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OLED display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1251200-FED4-456A-9576-890AC95403C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45D79-A3FE-4F11-A86A-6B163A42D603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0B4B1-CB77-465E-882F-B5CAE4F66DEB}"/>
              </a:ext>
            </a:extLst>
          </p:cNvPr>
          <p:cNvSpPr txBox="1"/>
          <p:nvPr/>
        </p:nvSpPr>
        <p:spPr>
          <a:xfrm>
            <a:off x="1293540" y="1583133"/>
            <a:ext cx="52410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# include &lt;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Wire.h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#include “SSD1306.h”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SSD1306 display(0x3c, 21, 22);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display.init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display.setFont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(ArialMT_Plain_16);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kern="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display.clear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display.drawString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(0,0,currentTime);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display.drawstring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(0,30,startTime);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display.drawstring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(80,30,stopTime);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display.drawCircle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(60,36,8);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display.display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kern="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ED948E-D865-4AA1-B0AA-DB0FDA0C96CC}"/>
              </a:ext>
            </a:extLst>
          </p:cNvPr>
          <p:cNvSpPr/>
          <p:nvPr/>
        </p:nvSpPr>
        <p:spPr>
          <a:xfrm>
            <a:off x="1186860" y="2770180"/>
            <a:ext cx="5867400" cy="866941"/>
          </a:xfrm>
          <a:prstGeom prst="round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030DF3-81CA-448B-92C9-A5CA38B46E69}"/>
              </a:ext>
            </a:extLst>
          </p:cNvPr>
          <p:cNvSpPr/>
          <p:nvPr/>
        </p:nvSpPr>
        <p:spPr>
          <a:xfrm>
            <a:off x="1100600" y="3829902"/>
            <a:ext cx="6039919" cy="2314420"/>
          </a:xfrm>
          <a:prstGeom prst="roundRect">
            <a:avLst>
              <a:gd name="adj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9DE3F80-D74E-43C3-8332-7863CCEB0262}"/>
              </a:ext>
            </a:extLst>
          </p:cNvPr>
          <p:cNvSpPr/>
          <p:nvPr/>
        </p:nvSpPr>
        <p:spPr>
          <a:xfrm>
            <a:off x="3923165" y="936494"/>
            <a:ext cx="1700563" cy="736916"/>
          </a:xfrm>
          <a:prstGeom prst="wedgeEllipseCallout">
            <a:avLst>
              <a:gd name="adj1" fmla="val -66009"/>
              <a:gd name="adj2" fmla="val 136784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I2C address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69CB193C-C2BB-4570-AD51-FEDD0C1C370D}"/>
              </a:ext>
            </a:extLst>
          </p:cNvPr>
          <p:cNvSpPr/>
          <p:nvPr/>
        </p:nvSpPr>
        <p:spPr>
          <a:xfrm>
            <a:off x="6277661" y="817015"/>
            <a:ext cx="1700563" cy="736916"/>
          </a:xfrm>
          <a:prstGeom prst="wedgeEllipseCallout">
            <a:avLst>
              <a:gd name="adj1" fmla="val -156501"/>
              <a:gd name="adj2" fmla="val 170075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SDA, SCL </a:t>
            </a:r>
          </a:p>
        </p:txBody>
      </p:sp>
    </p:spTree>
    <p:extLst>
      <p:ext uri="{BB962C8B-B14F-4D97-AF65-F5344CB8AC3E}">
        <p14:creationId xmlns:p14="http://schemas.microsoft.com/office/powerpoint/2010/main" val="323549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CCA0-43B4-4601-A649-EEEB929E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Motor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0468-B440-42C8-A731-C4202ED2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Mobile app with Start and Stop buttons</a:t>
            </a:r>
          </a:p>
          <a:p>
            <a:r>
              <a:rPr lang="en-IN" sz="2400" dirty="0"/>
              <a:t>Transfer Start and Stop commands to Firebase</a:t>
            </a:r>
          </a:p>
          <a:p>
            <a:r>
              <a:rPr lang="en-IN" sz="2400" dirty="0"/>
              <a:t>From GISMO-V read the motor commands</a:t>
            </a:r>
          </a:p>
          <a:p>
            <a:r>
              <a:rPr lang="en-IN" sz="2400" dirty="0"/>
              <a:t>Take action as per commands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6CEF34-07F4-4167-A927-E8C240BE8EA6}"/>
              </a:ext>
            </a:extLst>
          </p:cNvPr>
          <p:cNvSpPr/>
          <p:nvPr/>
        </p:nvSpPr>
        <p:spPr>
          <a:xfrm>
            <a:off x="1456164" y="4605763"/>
            <a:ext cx="981307" cy="17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7343588-46B8-401D-BA7F-86E633653B47}"/>
              </a:ext>
            </a:extLst>
          </p:cNvPr>
          <p:cNvSpPr/>
          <p:nvPr/>
        </p:nvSpPr>
        <p:spPr>
          <a:xfrm>
            <a:off x="3679902" y="3445726"/>
            <a:ext cx="3501483" cy="15946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57BDA3-5406-40C8-A9DA-56B66D8D73C5}"/>
              </a:ext>
            </a:extLst>
          </p:cNvPr>
          <p:cNvSpPr/>
          <p:nvPr/>
        </p:nvSpPr>
        <p:spPr>
          <a:xfrm>
            <a:off x="8020514" y="4459268"/>
            <a:ext cx="981307" cy="17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GISMO-V</a:t>
            </a:r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03E24316-EDDB-4347-B92C-7EB171A79172}"/>
              </a:ext>
            </a:extLst>
          </p:cNvPr>
          <p:cNvSpPr/>
          <p:nvPr/>
        </p:nvSpPr>
        <p:spPr>
          <a:xfrm rot="17367765">
            <a:off x="2754351" y="4237463"/>
            <a:ext cx="522249" cy="3683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8CDE4730-B4F5-4186-AAA3-C39CDF9DEA82}"/>
              </a:ext>
            </a:extLst>
          </p:cNvPr>
          <p:cNvSpPr/>
          <p:nvPr/>
        </p:nvSpPr>
        <p:spPr>
          <a:xfrm rot="21037934">
            <a:off x="7498757" y="3900089"/>
            <a:ext cx="522249" cy="3683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0CA793-72AB-4180-9F67-8791730A8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436" y="4605763"/>
            <a:ext cx="1529286" cy="112069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CDD62D-9310-4761-9890-325A937EDBB3}"/>
              </a:ext>
            </a:extLst>
          </p:cNvPr>
          <p:cNvCxnSpPr>
            <a:cxnSpLocks/>
          </p:cNvCxnSpPr>
          <p:nvPr/>
        </p:nvCxnSpPr>
        <p:spPr>
          <a:xfrm>
            <a:off x="8855607" y="5166112"/>
            <a:ext cx="7248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171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A065-D512-48A1-B539-D8F65A8E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Biometric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EBC7-5582-4C16-869F-D841098F7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Mobile app with finger print authentication</a:t>
            </a:r>
          </a:p>
          <a:p>
            <a:r>
              <a:rPr lang="en-IN" dirty="0"/>
              <a:t>Authentication status stored in Firebase</a:t>
            </a:r>
          </a:p>
          <a:p>
            <a:r>
              <a:rPr lang="en-IN" dirty="0"/>
              <a:t>GISMO-V reads authentication status and unlocks/locks a solenoid based 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B8A69-CE44-49CA-9D99-3E15A0AA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49" y="3615314"/>
            <a:ext cx="9656901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55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3992DB-0FD6-4924-A277-3C87994F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21" y="1977572"/>
            <a:ext cx="3526490" cy="2549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E07FA-94C3-4FFF-8ACF-A4FB5EF8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548" y="2457330"/>
            <a:ext cx="6873583" cy="22373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11069-901C-40CB-A89E-7E6EF40D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Mobile App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693727-0EB8-4872-9510-8A2D11540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124" y="5102031"/>
            <a:ext cx="6125430" cy="1390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234A8A-71D2-4352-9325-C86A76F56F92}"/>
              </a:ext>
            </a:extLst>
          </p:cNvPr>
          <p:cNvSpPr txBox="1"/>
          <p:nvPr/>
        </p:nvSpPr>
        <p:spPr>
          <a:xfrm>
            <a:off x="6356195" y="5797453"/>
            <a:ext cx="442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Firebase tag : IOTLAB/</a:t>
            </a:r>
            <a:r>
              <a:rPr lang="en-IN" b="1" dirty="0" err="1"/>
              <a:t>Lock_Control</a:t>
            </a:r>
            <a:r>
              <a:rPr lang="en-IN" b="1" dirty="0"/>
              <a:t>/</a:t>
            </a:r>
            <a:r>
              <a:rPr lang="en-IN" b="1" dirty="0" err="1"/>
              <a:t>Validation_Status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9065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2B9C-A1BE-4E80-A468-AE4B2BB6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Safety &amp;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1EB1-54D6-4192-8B13-434AA882E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LPG gas leak sensor MQ6</a:t>
            </a:r>
          </a:p>
          <a:p>
            <a:r>
              <a:rPr lang="en-IN" dirty="0"/>
              <a:t>Magnetic switch to detect door/window open status</a:t>
            </a:r>
          </a:p>
          <a:p>
            <a:r>
              <a:rPr lang="en-IN" dirty="0"/>
              <a:t>The status of the two alerts are transferred to Firebase</a:t>
            </a:r>
          </a:p>
          <a:p>
            <a:r>
              <a:rPr lang="en-IN" dirty="0"/>
              <a:t>Mobile app will display the status of the two alerts</a:t>
            </a:r>
          </a:p>
        </p:txBody>
      </p:sp>
    </p:spTree>
    <p:extLst>
      <p:ext uri="{BB962C8B-B14F-4D97-AF65-F5344CB8AC3E}">
        <p14:creationId xmlns:p14="http://schemas.microsoft.com/office/powerpoint/2010/main" val="4101326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FD33-3BDB-4E12-AAE9-5E095705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MQ6 gas leak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DED3-45F4-4238-943C-C04F8CC5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FEATURES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* High sensitivity to LPG, iso-butane, propane </a:t>
            </a:r>
          </a:p>
          <a:p>
            <a:pPr marL="0" indent="0">
              <a:buNone/>
            </a:pPr>
            <a:r>
              <a:rPr lang="en-US" sz="2400" dirty="0"/>
              <a:t>* Small sensitivity to alcohol, smoke.</a:t>
            </a:r>
          </a:p>
          <a:p>
            <a:pPr marL="0" indent="0">
              <a:buNone/>
            </a:pPr>
            <a:r>
              <a:rPr lang="en-US" sz="2400" dirty="0"/>
              <a:t>* Fast response . </a:t>
            </a:r>
          </a:p>
          <a:p>
            <a:pPr marL="0" indent="0">
              <a:buNone/>
            </a:pPr>
            <a:r>
              <a:rPr lang="en-US" sz="2400" dirty="0"/>
              <a:t>* Simple drive circuit </a:t>
            </a:r>
          </a:p>
          <a:p>
            <a:r>
              <a:rPr lang="en-US" sz="2400" b="1" dirty="0"/>
              <a:t>APPLICATION</a:t>
            </a:r>
            <a:r>
              <a:rPr lang="en-US" sz="2400" dirty="0"/>
              <a:t> They are used in gas leakage detecting </a:t>
            </a:r>
            <a:r>
              <a:rPr lang="en-US" sz="2400" dirty="0" err="1"/>
              <a:t>equipments</a:t>
            </a:r>
            <a:r>
              <a:rPr lang="en-US" sz="2400" dirty="0"/>
              <a:t> in home and industry, are suitable for detecting of LPG, iso-butane and propane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A56DC-038E-4D39-AE65-E3A16520C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116" y="2707423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6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C71D-19BB-4F91-8417-C91A61BD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MQ6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DB922-2006-4AB4-9F6C-14BDD1AD3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39" y="2261994"/>
            <a:ext cx="3019425" cy="318135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EB5E0AF-B9C4-459F-A475-A6A0417DB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30066"/>
              </p:ext>
            </p:extLst>
          </p:nvPr>
        </p:nvGraphicFramePr>
        <p:xfrm>
          <a:off x="5263375" y="2239769"/>
          <a:ext cx="54541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093">
                  <a:extLst>
                    <a:ext uri="{9D8B030D-6E8A-4147-A177-3AD203B41FA5}">
                      <a16:colId xmlns:a16="http://schemas.microsoft.com/office/drawing/2014/main" val="3757540211"/>
                    </a:ext>
                  </a:extLst>
                </a:gridCol>
                <a:gridCol w="2727093">
                  <a:extLst>
                    <a:ext uri="{9D8B030D-6E8A-4147-A177-3AD203B41FA5}">
                      <a16:colId xmlns:a16="http://schemas.microsoft.com/office/drawing/2014/main" val="330175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MQ6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ESP32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1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1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72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Digital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3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Analog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121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7136E9-018C-4185-8EA9-F0B022CB545D}"/>
              </a:ext>
            </a:extLst>
          </p:cNvPr>
          <p:cNvSpPr txBox="1"/>
          <p:nvPr/>
        </p:nvSpPr>
        <p:spPr>
          <a:xfrm>
            <a:off x="5040351" y="4750420"/>
            <a:ext cx="5821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There is heater on board which heats the sensor. Stable readings will be got only after about 3 minutes of stabilization after cold start</a:t>
            </a:r>
          </a:p>
        </p:txBody>
      </p:sp>
    </p:spTree>
    <p:extLst>
      <p:ext uri="{BB962C8B-B14F-4D97-AF65-F5344CB8AC3E}">
        <p14:creationId xmlns:p14="http://schemas.microsoft.com/office/powerpoint/2010/main" val="4262852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3F9CF3-0956-405E-BF5C-261D3796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590154"/>
            <a:ext cx="6106377" cy="56776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5514F1B-52E8-46D0-BBD3-D385D4DFC491}"/>
              </a:ext>
            </a:extLst>
          </p:cNvPr>
          <p:cNvSpPr/>
          <p:nvPr/>
        </p:nvSpPr>
        <p:spPr>
          <a:xfrm>
            <a:off x="6345043" y="401444"/>
            <a:ext cx="1405055" cy="123778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92676-B7E0-419B-9005-4F5F83999DD5}"/>
              </a:ext>
            </a:extLst>
          </p:cNvPr>
          <p:cNvSpPr txBox="1"/>
          <p:nvPr/>
        </p:nvSpPr>
        <p:spPr>
          <a:xfrm>
            <a:off x="390293" y="1449659"/>
            <a:ext cx="2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Location on board</a:t>
            </a:r>
          </a:p>
        </p:txBody>
      </p:sp>
    </p:spTree>
    <p:extLst>
      <p:ext uri="{BB962C8B-B14F-4D97-AF65-F5344CB8AC3E}">
        <p14:creationId xmlns:p14="http://schemas.microsoft.com/office/powerpoint/2010/main" val="224903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1C24-9C99-4AE8-AB04-89CEB750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Magnetic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3D7CF-6086-4DBE-9F0B-4C1F5B1F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03" y="2661540"/>
            <a:ext cx="2047875" cy="20478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D2176-CB71-46F9-99A0-9E2A9E8FC400}"/>
              </a:ext>
            </a:extLst>
          </p:cNvPr>
          <p:cNvCxnSpPr/>
          <p:nvPr/>
        </p:nvCxnSpPr>
        <p:spPr>
          <a:xfrm>
            <a:off x="5664820" y="3429000"/>
            <a:ext cx="0" cy="18343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CCBB0-98B7-462A-8EF0-5EB0D0EFBBF2}"/>
              </a:ext>
            </a:extLst>
          </p:cNvPr>
          <p:cNvCxnSpPr/>
          <p:nvPr/>
        </p:nvCxnSpPr>
        <p:spPr>
          <a:xfrm>
            <a:off x="5252224" y="5263376"/>
            <a:ext cx="84377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94450C-AF40-4447-89CE-964B1E7FA78A}"/>
              </a:ext>
            </a:extLst>
          </p:cNvPr>
          <p:cNvCxnSpPr/>
          <p:nvPr/>
        </p:nvCxnSpPr>
        <p:spPr>
          <a:xfrm>
            <a:off x="5664820" y="3429000"/>
            <a:ext cx="9701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D6AB56-0B43-4B62-834B-CD896CF5D898}"/>
              </a:ext>
            </a:extLst>
          </p:cNvPr>
          <p:cNvCxnSpPr/>
          <p:nvPr/>
        </p:nvCxnSpPr>
        <p:spPr>
          <a:xfrm>
            <a:off x="6969512" y="3429000"/>
            <a:ext cx="9813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699B0B-A7BC-44F3-94C2-5CACF4B71BDE}"/>
              </a:ext>
            </a:extLst>
          </p:cNvPr>
          <p:cNvCxnSpPr/>
          <p:nvPr/>
        </p:nvCxnSpPr>
        <p:spPr>
          <a:xfrm flipH="1" flipV="1">
            <a:off x="6634976" y="3211551"/>
            <a:ext cx="334536" cy="2174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712453-1F66-4D0E-83E7-9BFC32C08AFE}"/>
              </a:ext>
            </a:extLst>
          </p:cNvPr>
          <p:cNvSpPr/>
          <p:nvPr/>
        </p:nvSpPr>
        <p:spPr>
          <a:xfrm>
            <a:off x="7747162" y="658564"/>
            <a:ext cx="2447573" cy="3802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B9E0C0-8179-4AEB-B3DD-1D3D952A557D}"/>
              </a:ext>
            </a:extLst>
          </p:cNvPr>
          <p:cNvSpPr txBox="1"/>
          <p:nvPr/>
        </p:nvSpPr>
        <p:spPr>
          <a:xfrm>
            <a:off x="5252224" y="5424397"/>
            <a:ext cx="123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C3AF5-93C0-41A7-A961-4552924A1953}"/>
              </a:ext>
            </a:extLst>
          </p:cNvPr>
          <p:cNvSpPr txBox="1"/>
          <p:nvPr/>
        </p:nvSpPr>
        <p:spPr>
          <a:xfrm>
            <a:off x="8955538" y="2896463"/>
            <a:ext cx="123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Internal pullup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2906DB-209F-4A56-9376-BC1C469C1C77}"/>
              </a:ext>
            </a:extLst>
          </p:cNvPr>
          <p:cNvCxnSpPr/>
          <p:nvPr/>
        </p:nvCxnSpPr>
        <p:spPr>
          <a:xfrm>
            <a:off x="7849709" y="3429000"/>
            <a:ext cx="892847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9ED903-F7CC-44E9-98C1-F835EC3B0567}"/>
              </a:ext>
            </a:extLst>
          </p:cNvPr>
          <p:cNvCxnSpPr/>
          <p:nvPr/>
        </p:nvCxnSpPr>
        <p:spPr>
          <a:xfrm>
            <a:off x="8731405" y="2743200"/>
            <a:ext cx="0" cy="685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FF83B6-BB64-485D-AC6F-C02BAFF9654C}"/>
              </a:ext>
            </a:extLst>
          </p:cNvPr>
          <p:cNvSpPr/>
          <p:nvPr/>
        </p:nvSpPr>
        <p:spPr>
          <a:xfrm>
            <a:off x="8586439" y="2073317"/>
            <a:ext cx="312223" cy="7658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253D96-6C8D-48AD-9240-187C57654581}"/>
              </a:ext>
            </a:extLst>
          </p:cNvPr>
          <p:cNvCxnSpPr/>
          <p:nvPr/>
        </p:nvCxnSpPr>
        <p:spPr>
          <a:xfrm flipV="1">
            <a:off x="8731405" y="1656262"/>
            <a:ext cx="11145" cy="4170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4E0F72A-B7A0-4175-AF20-F3CB011A26BB}"/>
              </a:ext>
            </a:extLst>
          </p:cNvPr>
          <p:cNvSpPr/>
          <p:nvPr/>
        </p:nvSpPr>
        <p:spPr>
          <a:xfrm>
            <a:off x="8586439" y="1204332"/>
            <a:ext cx="312223" cy="45193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024925-2DD2-4250-8EEA-264E44CFEC02}"/>
              </a:ext>
            </a:extLst>
          </p:cNvPr>
          <p:cNvSpPr txBox="1"/>
          <p:nvPr/>
        </p:nvSpPr>
        <p:spPr>
          <a:xfrm>
            <a:off x="6321812" y="3429000"/>
            <a:ext cx="123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Mag </a:t>
            </a:r>
            <a:r>
              <a:rPr lang="en-IN" b="1" dirty="0" err="1"/>
              <a:t>sw</a:t>
            </a:r>
            <a:endParaRPr lang="en-IN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1A8ED5-8CCA-4775-B240-BD734335EDA5}"/>
              </a:ext>
            </a:extLst>
          </p:cNvPr>
          <p:cNvSpPr txBox="1"/>
          <p:nvPr/>
        </p:nvSpPr>
        <p:spPr>
          <a:xfrm>
            <a:off x="8885336" y="874671"/>
            <a:ext cx="123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ESP32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94EE22-095C-45DA-956A-FC930B19A709}"/>
              </a:ext>
            </a:extLst>
          </p:cNvPr>
          <p:cNvSpPr txBox="1"/>
          <p:nvPr/>
        </p:nvSpPr>
        <p:spPr>
          <a:xfrm>
            <a:off x="7716341" y="3059668"/>
            <a:ext cx="123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GPIO16</a:t>
            </a:r>
          </a:p>
        </p:txBody>
      </p:sp>
    </p:spTree>
    <p:extLst>
      <p:ext uri="{BB962C8B-B14F-4D97-AF65-F5344CB8AC3E}">
        <p14:creationId xmlns:p14="http://schemas.microsoft.com/office/powerpoint/2010/main" val="848710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C4379-6576-41FA-AFDB-481ECFD6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845" y="1266522"/>
            <a:ext cx="5716132" cy="50785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142575B-1DCF-4F98-ABD1-562DE6478353}"/>
              </a:ext>
            </a:extLst>
          </p:cNvPr>
          <p:cNvSpPr/>
          <p:nvPr/>
        </p:nvSpPr>
        <p:spPr>
          <a:xfrm>
            <a:off x="3534937" y="5464098"/>
            <a:ext cx="903248" cy="88094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4D9CB-0B21-4A34-BD3E-A7E92F04A908}"/>
              </a:ext>
            </a:extLst>
          </p:cNvPr>
          <p:cNvSpPr txBox="1"/>
          <p:nvPr/>
        </p:nvSpPr>
        <p:spPr>
          <a:xfrm>
            <a:off x="223024" y="2219093"/>
            <a:ext cx="27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Location on board</a:t>
            </a:r>
          </a:p>
        </p:txBody>
      </p:sp>
    </p:spTree>
    <p:extLst>
      <p:ext uri="{BB962C8B-B14F-4D97-AF65-F5344CB8AC3E}">
        <p14:creationId xmlns:p14="http://schemas.microsoft.com/office/powerpoint/2010/main" val="2422410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68A2-C6CF-40C7-A909-6B63BE40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Firebase tags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BB400-4270-4D92-8BEB-F34C74BB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94" y="2762156"/>
            <a:ext cx="7194951" cy="2010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48B6D-847F-42DB-A345-097440A819E8}"/>
              </a:ext>
            </a:extLst>
          </p:cNvPr>
          <p:cNvSpPr txBox="1"/>
          <p:nvPr/>
        </p:nvSpPr>
        <p:spPr>
          <a:xfrm>
            <a:off x="838200" y="5363737"/>
            <a:ext cx="809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IOTLAB/HSSS/</a:t>
            </a:r>
            <a:r>
              <a:rPr lang="en-IN" sz="2400" b="1" dirty="0" err="1"/>
              <a:t>Gas_Leak</a:t>
            </a:r>
            <a:endParaRPr lang="en-IN" sz="2400" b="1" dirty="0"/>
          </a:p>
          <a:p>
            <a:r>
              <a:rPr lang="en-IN" sz="2400" b="1" dirty="0"/>
              <a:t>IOTLAB/HSSS/</a:t>
            </a:r>
            <a:r>
              <a:rPr lang="en-IN" sz="2400" b="1" dirty="0" err="1"/>
              <a:t>Window_Open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5117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C96B-935D-4888-A20B-EC293F52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C49E-2E66-469A-8688-F7A0D8E0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Connect a switch to GPIO16</a:t>
            </a:r>
          </a:p>
          <a:p>
            <a:pPr marL="0" indent="0">
              <a:buNone/>
            </a:pPr>
            <a:r>
              <a:rPr lang="en-IN" dirty="0"/>
              <a:t>Read switch status</a:t>
            </a:r>
          </a:p>
          <a:p>
            <a:pPr marL="0" indent="0">
              <a:buNone/>
            </a:pPr>
            <a:r>
              <a:rPr lang="en-IN" dirty="0"/>
              <a:t>If switch is closed switch on onboard LED else off</a:t>
            </a:r>
          </a:p>
          <a:p>
            <a:pPr marL="0" indent="0">
              <a:buNone/>
            </a:pPr>
            <a:r>
              <a:rPr lang="en-IN" dirty="0"/>
              <a:t>Display switch status on OLED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86019-274B-43D6-8DE8-42468835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89" y="1548296"/>
            <a:ext cx="5054022" cy="52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1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3B8E-0E2E-45F2-9536-D4368DE5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Motor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343D2-B0F8-4D48-8FEC-1694DA80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53" y="2203953"/>
            <a:ext cx="4150817" cy="4288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CA0CC-F895-4D5E-9683-AEDB6BA5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224" y="2203953"/>
            <a:ext cx="7588093" cy="34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8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3C19-BE25-408E-9D0F-7688022E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Motor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D8A43-F798-4BD0-8E5B-F992F2FF8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06" y="1948898"/>
            <a:ext cx="5172797" cy="180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D9BF55-9149-4130-B351-65E00160DC18}"/>
              </a:ext>
            </a:extLst>
          </p:cNvPr>
          <p:cNvSpPr txBox="1"/>
          <p:nvPr/>
        </p:nvSpPr>
        <p:spPr>
          <a:xfrm>
            <a:off x="947854" y="4482790"/>
            <a:ext cx="549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Tag value in Firebase: IOTLAB/</a:t>
            </a:r>
            <a:r>
              <a:rPr lang="en-IN" b="1" dirty="0" err="1"/>
              <a:t>Motor_Control</a:t>
            </a:r>
            <a:r>
              <a:rPr lang="en-IN" b="1" dirty="0"/>
              <a:t>/</a:t>
            </a:r>
            <a:r>
              <a:rPr lang="en-IN" b="1" dirty="0" err="1"/>
              <a:t>Motor_Cmd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1140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941858-77ED-4F0A-8076-E7A5AB0AA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5" y="255757"/>
            <a:ext cx="10766469" cy="63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C848C2-31F3-450F-A743-BF412182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3" y="950761"/>
            <a:ext cx="11144454" cy="49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0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D439-9FB6-46AE-ACE1-87007FA0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/>
          <a:lstStyle/>
          <a:p>
            <a:r>
              <a:rPr lang="en-IN" dirty="0"/>
              <a:t>Motor Control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FFF44F-D136-4D47-AA99-682AFB16AFEA}"/>
              </a:ext>
            </a:extLst>
          </p:cNvPr>
          <p:cNvSpPr/>
          <p:nvPr/>
        </p:nvSpPr>
        <p:spPr>
          <a:xfrm>
            <a:off x="1148576" y="2553629"/>
            <a:ext cx="3456878" cy="1940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GISMO-V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224637-C9E0-41FA-85A3-77628C6B1B7B}"/>
              </a:ext>
            </a:extLst>
          </p:cNvPr>
          <p:cNvSpPr/>
          <p:nvPr/>
        </p:nvSpPr>
        <p:spPr>
          <a:xfrm>
            <a:off x="4259767" y="3122341"/>
            <a:ext cx="345687" cy="306659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81D2F-940F-4DA8-B4A5-5E3F8C7F4B50}"/>
              </a:ext>
            </a:extLst>
          </p:cNvPr>
          <p:cNvSpPr/>
          <p:nvPr/>
        </p:nvSpPr>
        <p:spPr>
          <a:xfrm>
            <a:off x="4259766" y="3501482"/>
            <a:ext cx="345687" cy="306659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0F9DBC-72CA-4A33-9A3C-9217F5B513A5}"/>
              </a:ext>
            </a:extLst>
          </p:cNvPr>
          <p:cNvCxnSpPr>
            <a:cxnSpLocks/>
          </p:cNvCxnSpPr>
          <p:nvPr/>
        </p:nvCxnSpPr>
        <p:spPr>
          <a:xfrm flipV="1">
            <a:off x="5854390" y="3654811"/>
            <a:ext cx="0" cy="22553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E475224-941D-4DF9-9F09-2746CC9B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83" y="3654810"/>
            <a:ext cx="63234" cy="225533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78D92D-1636-4344-8751-BDE656936836}"/>
              </a:ext>
            </a:extLst>
          </p:cNvPr>
          <p:cNvCxnSpPr>
            <a:stCxn id="6" idx="3"/>
          </p:cNvCxnSpPr>
          <p:nvPr/>
        </p:nvCxnSpPr>
        <p:spPr>
          <a:xfrm flipV="1">
            <a:off x="4605453" y="3654811"/>
            <a:ext cx="1248937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C15C50-F773-4550-9F9C-5637150A5356}"/>
              </a:ext>
            </a:extLst>
          </p:cNvPr>
          <p:cNvSpPr/>
          <p:nvPr/>
        </p:nvSpPr>
        <p:spPr>
          <a:xfrm>
            <a:off x="7103326" y="2838701"/>
            <a:ext cx="946844" cy="1325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219EC7-4677-4D4E-AB73-3660DEE4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335" y="2528887"/>
            <a:ext cx="2543175" cy="180022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CF042E-C7C1-42F7-95FF-34E31220CA22}"/>
              </a:ext>
            </a:extLst>
          </p:cNvPr>
          <p:cNvCxnSpPr>
            <a:cxnSpLocks/>
          </p:cNvCxnSpPr>
          <p:nvPr/>
        </p:nvCxnSpPr>
        <p:spPr>
          <a:xfrm>
            <a:off x="6299317" y="3696625"/>
            <a:ext cx="354537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66FC6A-9891-4820-B1A7-46F9D8D1220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605454" y="3256157"/>
            <a:ext cx="5239236" cy="195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7BC547-3C17-42F0-B660-1E4DB35034CC}"/>
              </a:ext>
            </a:extLst>
          </p:cNvPr>
          <p:cNvSpPr txBox="1"/>
          <p:nvPr/>
        </p:nvSpPr>
        <p:spPr>
          <a:xfrm>
            <a:off x="5477085" y="5838334"/>
            <a:ext cx="7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7799E7-E443-4ABB-A322-5368F7C74FB2}"/>
              </a:ext>
            </a:extLst>
          </p:cNvPr>
          <p:cNvSpPr txBox="1"/>
          <p:nvPr/>
        </p:nvSpPr>
        <p:spPr>
          <a:xfrm>
            <a:off x="6085563" y="5922639"/>
            <a:ext cx="89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Neutral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5ABC6E-3F9B-4264-BFA7-F76F10F4226D}"/>
              </a:ext>
            </a:extLst>
          </p:cNvPr>
          <p:cNvSpPr txBox="1"/>
          <p:nvPr/>
        </p:nvSpPr>
        <p:spPr>
          <a:xfrm>
            <a:off x="6996181" y="4249388"/>
            <a:ext cx="1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Contactor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9CA35B-2243-4F2B-818A-BCEBF253A763}"/>
              </a:ext>
            </a:extLst>
          </p:cNvPr>
          <p:cNvSpPr txBox="1"/>
          <p:nvPr/>
        </p:nvSpPr>
        <p:spPr>
          <a:xfrm>
            <a:off x="10195964" y="4173193"/>
            <a:ext cx="7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361137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347409-1D5C-4BD0-8D6B-4963F54B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7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</a:t>
            </a:r>
            <a:r>
              <a:rPr lang="en-IN" sz="4800" dirty="0" err="1">
                <a:latin typeface="+mn-lt"/>
              </a:rPr>
              <a:t>WiFi</a:t>
            </a:r>
            <a:r>
              <a:rPr lang="en-IN" sz="4800" dirty="0">
                <a:latin typeface="+mn-lt"/>
              </a:rPr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4E44B62-9A24-48BA-8092-D4DF31A9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988BA-23DD-4868-B0F3-B7049EB30BD7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0BC99-7031-4840-BD2E-17F84321B7FD}"/>
              </a:ext>
            </a:extLst>
          </p:cNvPr>
          <p:cNvSpPr txBox="1"/>
          <p:nvPr/>
        </p:nvSpPr>
        <p:spPr>
          <a:xfrm>
            <a:off x="1411096" y="1583133"/>
            <a:ext cx="99794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WIFI_SSID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WIFI_PASSWORD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WiFi.begin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(SSID,PASSWORD);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hile(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WiFi.status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!= WL_CONNECTED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(“.”);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delay(300);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WiFi.localIP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8C42FD-C178-458B-AE50-73229CE5B563}"/>
              </a:ext>
            </a:extLst>
          </p:cNvPr>
          <p:cNvSpPr/>
          <p:nvPr/>
        </p:nvSpPr>
        <p:spPr>
          <a:xfrm>
            <a:off x="1294725" y="2731113"/>
            <a:ext cx="7838124" cy="354702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8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FFAE4A-21B1-4A35-8557-74D1DDD3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53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Firebase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576FD88-172B-431A-9697-BE9EAE40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B13DD-D73F-4009-AFFA-40D6471EC95D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45A7B-1C7A-489A-8B0A-D5BC3CDE9BA7}"/>
              </a:ext>
            </a:extLst>
          </p:cNvPr>
          <p:cNvSpPr txBox="1"/>
          <p:nvPr/>
        </p:nvSpPr>
        <p:spPr>
          <a:xfrm>
            <a:off x="1199222" y="1589380"/>
            <a:ext cx="1078090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FIREBASE_HOST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FIREBASE_AUTH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Firebase.begin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(FIREBASE_HOST,FIREBASE_AUTH);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Motor_Control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Motor_</a:t>
            </a:r>
            <a:r>
              <a:rPr lang="en-US" alt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=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s.substring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(2,s.length()-2);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 = s1.toInt(); 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C016AE-58A9-461A-9451-1E58E8339290}"/>
              </a:ext>
            </a:extLst>
          </p:cNvPr>
          <p:cNvSpPr/>
          <p:nvPr/>
        </p:nvSpPr>
        <p:spPr>
          <a:xfrm>
            <a:off x="1199222" y="2929751"/>
            <a:ext cx="8167802" cy="63964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F8A7A-EAD9-48F4-8861-BE9748C6AE3A}"/>
              </a:ext>
            </a:extLst>
          </p:cNvPr>
          <p:cNvSpPr/>
          <p:nvPr/>
        </p:nvSpPr>
        <p:spPr>
          <a:xfrm>
            <a:off x="1119524" y="3752942"/>
            <a:ext cx="9175096" cy="1702978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48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919</Words>
  <Application>Microsoft Office PowerPoint</Application>
  <PresentationFormat>Widescreen</PresentationFormat>
  <Paragraphs>189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Unicode MS</vt:lpstr>
      <vt:lpstr>Calibri</vt:lpstr>
      <vt:lpstr>Calibri Light</vt:lpstr>
      <vt:lpstr>Office Theme</vt:lpstr>
      <vt:lpstr>IoT Projects</vt:lpstr>
      <vt:lpstr>Motor Control</vt:lpstr>
      <vt:lpstr>Motor Control</vt:lpstr>
      <vt:lpstr>Motor Control</vt:lpstr>
      <vt:lpstr>PowerPoint Presentation</vt:lpstr>
      <vt:lpstr>PowerPoint Presentation</vt:lpstr>
      <vt:lpstr>Motor Control</vt:lpstr>
      <vt:lpstr> WiFi </vt:lpstr>
      <vt:lpstr> Firebase </vt:lpstr>
      <vt:lpstr>PowerPoint Presentation</vt:lpstr>
      <vt:lpstr>Appliance Control using RTC</vt:lpstr>
      <vt:lpstr>DS3231 RTC</vt:lpstr>
      <vt:lpstr>DS3231</vt:lpstr>
      <vt:lpstr>PowerPoint Presentation</vt:lpstr>
      <vt:lpstr>Mobile App</vt:lpstr>
      <vt:lpstr>Basic read</vt:lpstr>
      <vt:lpstr> WiFi </vt:lpstr>
      <vt:lpstr> Firebase </vt:lpstr>
      <vt:lpstr>PowerPoint Presentation</vt:lpstr>
      <vt:lpstr>Biometric based access control</vt:lpstr>
      <vt:lpstr>Mobile App</vt:lpstr>
      <vt:lpstr>Home Safety &amp; Security</vt:lpstr>
      <vt:lpstr>MQ6 gas leak sensor</vt:lpstr>
      <vt:lpstr>MQ6</vt:lpstr>
      <vt:lpstr>PowerPoint Presentation</vt:lpstr>
      <vt:lpstr>Magnetic switch</vt:lpstr>
      <vt:lpstr>PowerPoint Presentation</vt:lpstr>
      <vt:lpstr>Firebase tags</vt:lpstr>
      <vt:lpstr>Test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Projects</dc:title>
  <dc:creator> </dc:creator>
  <cp:lastModifiedBy> </cp:lastModifiedBy>
  <cp:revision>6</cp:revision>
  <dcterms:created xsi:type="dcterms:W3CDTF">2021-09-12T11:52:14Z</dcterms:created>
  <dcterms:modified xsi:type="dcterms:W3CDTF">2021-11-25T09:59:21Z</dcterms:modified>
</cp:coreProperties>
</file>