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7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766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962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74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9947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03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4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32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6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7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01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8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69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69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92AC-572C-457F-848C-AE8CB0560D5F}" type="datetimeFigureOut">
              <a:rPr lang="en-IN" smtClean="0"/>
              <a:t>28-09-2022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CA2C28-6ACE-4157-9C57-FB41BAFF8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B6A0-6BBA-024E-9D51-98728FF860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Using GISMO-VI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7EEFD-EA2B-F6BB-7FC9-D524ECA0E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Dos and </a:t>
            </a:r>
            <a:r>
              <a:rPr lang="en-IN" dirty="0" err="1"/>
              <a:t>Donts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42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777F-7EFE-DB8F-0004-10FAF67B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927" y="595837"/>
            <a:ext cx="8911687" cy="1280890"/>
          </a:xfrm>
        </p:spPr>
        <p:txBody>
          <a:bodyPr/>
          <a:lstStyle/>
          <a:p>
            <a:r>
              <a:rPr lang="en-IN" dirty="0"/>
              <a:t>Know your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7B67A-FB93-A987-C34B-FA4BCF85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C1220-9714-6920-6A85-E9FA2DF9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1979" y="6759452"/>
            <a:ext cx="4114800" cy="365125"/>
          </a:xfrm>
        </p:spPr>
        <p:txBody>
          <a:bodyPr/>
          <a:lstStyle/>
          <a:p>
            <a:r>
              <a:rPr lang="en-US"/>
              <a:t>IOT Lab, ECE Department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172C4A4-47B1-3C72-1ECF-BEE69F983A46}"/>
              </a:ext>
            </a:extLst>
          </p:cNvPr>
          <p:cNvSpPr txBox="1">
            <a:spLocks/>
          </p:cNvSpPr>
          <p:nvPr/>
        </p:nvSpPr>
        <p:spPr>
          <a:xfrm>
            <a:off x="1451579" y="6901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65997E-4F4C-06D8-5C26-0D30EFD198AD}"/>
              </a:ext>
            </a:extLst>
          </p:cNvPr>
          <p:cNvSpPr txBox="1">
            <a:spLocks/>
          </p:cNvSpPr>
          <p:nvPr/>
        </p:nvSpPr>
        <p:spPr>
          <a:xfrm>
            <a:off x="1464133" y="1163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12F04-EB04-C067-6C62-01F4F6DB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8" y="2488624"/>
            <a:ext cx="1686791" cy="1686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45C440-E6D3-D694-7BD8-31FBA61EBE65}"/>
              </a:ext>
            </a:extLst>
          </p:cNvPr>
          <p:cNvSpPr txBox="1"/>
          <p:nvPr/>
        </p:nvSpPr>
        <p:spPr>
          <a:xfrm>
            <a:off x="4103039" y="4336408"/>
            <a:ext cx="2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Soil moisture sensor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089CBC-11B3-D582-19E2-46BE5233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13" y="2558503"/>
            <a:ext cx="1499598" cy="1499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3C0538-8BD1-E4E8-3F68-A3825049EC56}"/>
              </a:ext>
            </a:extLst>
          </p:cNvPr>
          <p:cNvSpPr txBox="1"/>
          <p:nvPr/>
        </p:nvSpPr>
        <p:spPr>
          <a:xfrm>
            <a:off x="1096819" y="4269056"/>
            <a:ext cx="32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BPM280 Environment sensor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3AE0BD-D5E5-D1D9-2E78-6BD8FEA0B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801" y="2558503"/>
            <a:ext cx="1343943" cy="13439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3B3445-A0DC-4011-F64A-2153D2EC7F76}"/>
              </a:ext>
            </a:extLst>
          </p:cNvPr>
          <p:cNvSpPr txBox="1"/>
          <p:nvPr/>
        </p:nvSpPr>
        <p:spPr>
          <a:xfrm>
            <a:off x="9673815" y="4153450"/>
            <a:ext cx="248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HC-SR04 Ultrasonic sensor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18434-6060-E567-0D71-70AA5E66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722" y="2738213"/>
            <a:ext cx="1641766" cy="11642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35878D-95EC-9CF7-838F-832926D2763E}"/>
              </a:ext>
            </a:extLst>
          </p:cNvPr>
          <p:cNvSpPr txBox="1"/>
          <p:nvPr/>
        </p:nvSpPr>
        <p:spPr>
          <a:xfrm>
            <a:off x="7012879" y="4256946"/>
            <a:ext cx="248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MPU6050 3-axes accelerometer &amp; gyro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C2C4AB-CF09-9E6C-123A-2D2326436C33}"/>
              </a:ext>
            </a:extLst>
          </p:cNvPr>
          <p:cNvSpPr txBox="1"/>
          <p:nvPr/>
        </p:nvSpPr>
        <p:spPr>
          <a:xfrm>
            <a:off x="1256237" y="6357311"/>
            <a:ext cx="3084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APDS 9960 Gesture &amp; </a:t>
            </a:r>
            <a:r>
              <a:rPr lang="en-IN" b="1" dirty="0" err="1"/>
              <a:t>Color</a:t>
            </a:r>
            <a:r>
              <a:rPr lang="en-IN" b="1" dirty="0"/>
              <a:t> sensor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7F206E-1272-FE23-CC0A-0A2DD644C4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997" y="5139697"/>
            <a:ext cx="807676" cy="8076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639CD6-7E82-BBAC-6217-59CC5B893C47}"/>
              </a:ext>
            </a:extLst>
          </p:cNvPr>
          <p:cNvSpPr txBox="1"/>
          <p:nvPr/>
        </p:nvSpPr>
        <p:spPr>
          <a:xfrm>
            <a:off x="4582022" y="6322333"/>
            <a:ext cx="2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Magnetic switch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28F29F-C4E9-4102-C857-1BDFF955265E}"/>
              </a:ext>
            </a:extLst>
          </p:cNvPr>
          <p:cNvSpPr txBox="1"/>
          <p:nvPr/>
        </p:nvSpPr>
        <p:spPr>
          <a:xfrm>
            <a:off x="7072434" y="6291346"/>
            <a:ext cx="248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INMP441 MEMS microphone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92590F-A4DA-A19A-405D-630F01236A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4728" y="590414"/>
            <a:ext cx="966361" cy="9228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574A61-8DF3-B8A5-0272-EA1728BD41D0}"/>
              </a:ext>
            </a:extLst>
          </p:cNvPr>
          <p:cNvSpPr txBox="1"/>
          <p:nvPr/>
        </p:nvSpPr>
        <p:spPr>
          <a:xfrm>
            <a:off x="9309142" y="1625552"/>
            <a:ext cx="2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OLED graphic display</a:t>
            </a:r>
          </a:p>
        </p:txBody>
      </p:sp>
      <p:pic>
        <p:nvPicPr>
          <p:cNvPr id="21" name="Picture 2" descr="Solnoi Electronics RGB Gesture Sensor APDS-9960 I2C Interface 3.3V  Detection Proximity Sensing Color UV Filter Electronic Components  Electronic Hobby Kit Price in India - Buy Solnoi Electronics RGB Gesture  Sensor APDS-9960 I2C">
            <a:extLst>
              <a:ext uri="{FF2B5EF4-FFF2-40B4-BE49-F238E27FC236}">
                <a16:creationId xmlns:a16="http://schemas.microsoft.com/office/drawing/2014/main" id="{62CAC521-DECA-9D33-C4F0-1686D8DB4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21" y="4579004"/>
            <a:ext cx="1695548" cy="174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Product Comparison">
            <a:extLst>
              <a:ext uri="{FF2B5EF4-FFF2-40B4-BE49-F238E27FC236}">
                <a16:creationId xmlns:a16="http://schemas.microsoft.com/office/drawing/2014/main" id="{BBC66CAB-5F8A-894D-CFC5-68B0E760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051" y="5007645"/>
            <a:ext cx="1193973" cy="119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Core Technologies HC-SR501 Adjust Ir Pyroelectric Infrared PIR Motion Sensor  Modules : Amazon.in: Industrial &amp; Scientific">
            <a:extLst>
              <a:ext uri="{FF2B5EF4-FFF2-40B4-BE49-F238E27FC236}">
                <a16:creationId xmlns:a16="http://schemas.microsoft.com/office/drawing/2014/main" id="{E4E61D6B-9F79-4AFB-4423-5C59083D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355" y="4897135"/>
            <a:ext cx="1292799" cy="1292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60D26F5-7FF4-9610-561C-86D58678F82F}"/>
              </a:ext>
            </a:extLst>
          </p:cNvPr>
          <p:cNvSpPr txBox="1"/>
          <p:nvPr/>
        </p:nvSpPr>
        <p:spPr>
          <a:xfrm>
            <a:off x="9685384" y="6315989"/>
            <a:ext cx="248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PIR sensor</a:t>
            </a:r>
          </a:p>
        </p:txBody>
      </p:sp>
      <p:pic>
        <p:nvPicPr>
          <p:cNvPr id="25" name="Picture 8" descr="MAX30100 Pluse Oximeter Heart Rate-Sensor at Rs 135/piece | Medical  Sensors, Medical Testing Apparatus, Clinical Diagnostic &amp; Monitoring  Devices Parts &amp; Accessories, Medical Equipment Accessories, Medical  Components - Jenshri India Pvt. Ltd.,">
            <a:extLst>
              <a:ext uri="{FF2B5EF4-FFF2-40B4-BE49-F238E27FC236}">
                <a16:creationId xmlns:a16="http://schemas.microsoft.com/office/drawing/2014/main" id="{0EE779AA-98C3-7AD6-2133-6E91253E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933" y="532437"/>
            <a:ext cx="1141906" cy="114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BFC084-32BE-9F21-8447-6DE29A38001D}"/>
              </a:ext>
            </a:extLst>
          </p:cNvPr>
          <p:cNvSpPr txBox="1"/>
          <p:nvPr/>
        </p:nvSpPr>
        <p:spPr>
          <a:xfrm>
            <a:off x="6586466" y="1743380"/>
            <a:ext cx="181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Heart rate &amp; Pulse Oximeter </a:t>
            </a:r>
          </a:p>
        </p:txBody>
      </p:sp>
    </p:spTree>
    <p:extLst>
      <p:ext uri="{BB962C8B-B14F-4D97-AF65-F5344CB8AC3E}">
        <p14:creationId xmlns:p14="http://schemas.microsoft.com/office/powerpoint/2010/main" val="355466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DAE8-24A3-59D7-B94C-9DDF5F68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77949"/>
            <a:ext cx="8911687" cy="1280890"/>
          </a:xfrm>
        </p:spPr>
        <p:txBody>
          <a:bodyPr/>
          <a:lstStyle/>
          <a:p>
            <a:r>
              <a:rPr lang="en-IN" dirty="0"/>
              <a:t>Know your sensor locations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4C26F5-A8AB-E6CE-32CB-E6ACCB0F3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942" y="1558718"/>
            <a:ext cx="7462683" cy="4675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60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77B4-2610-0C37-29F0-56ECCD8C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16C5D2-887C-0238-CF35-105B468A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464" y="198156"/>
            <a:ext cx="4562169" cy="645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E3775F-A8DF-2857-799B-06B8D6CB0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98158"/>
            <a:ext cx="4562168" cy="645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00538F-AFFD-2E2F-0751-D5BF70CE93D8}"/>
              </a:ext>
            </a:extLst>
          </p:cNvPr>
          <p:cNvSpPr txBox="1"/>
          <p:nvPr/>
        </p:nvSpPr>
        <p:spPr>
          <a:xfrm>
            <a:off x="3255783" y="254778"/>
            <a:ext cx="578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Do not disconnect the sensor from the cable</a:t>
            </a:r>
          </a:p>
        </p:txBody>
      </p:sp>
      <p:pic>
        <p:nvPicPr>
          <p:cNvPr id="1030" name="Picture 6" descr="Image result for caution sign">
            <a:extLst>
              <a:ext uri="{FF2B5EF4-FFF2-40B4-BE49-F238E27FC236}">
                <a16:creationId xmlns:a16="http://schemas.microsoft.com/office/drawing/2014/main" id="{57D191F0-C537-B252-5ADE-36A63D172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078" y="62135"/>
            <a:ext cx="1299151" cy="97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75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BC59-135B-07E1-A410-FE30E29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938" y="535620"/>
            <a:ext cx="8911687" cy="1280890"/>
          </a:xfrm>
        </p:spPr>
        <p:txBody>
          <a:bodyPr/>
          <a:lstStyle/>
          <a:p>
            <a:r>
              <a:rPr lang="en-IN" dirty="0"/>
              <a:t>Connecting/disconnecting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8640-65C7-9C14-6B75-BD6FDFBF8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b="1" dirty="0"/>
              <a:t>Power off the GISMO-VI</a:t>
            </a:r>
            <a:r>
              <a:rPr lang="en-IN" dirty="0"/>
              <a:t> when you want to connect or disconnect any sensor</a:t>
            </a:r>
          </a:p>
          <a:p>
            <a:r>
              <a:rPr lang="en-IN" dirty="0"/>
              <a:t>To power off GISMO-VI, </a:t>
            </a:r>
            <a:r>
              <a:rPr lang="en-IN" b="1" dirty="0"/>
              <a:t>remove the USB cable from the laptop</a:t>
            </a:r>
          </a:p>
          <a:p>
            <a:r>
              <a:rPr lang="en-IN" dirty="0"/>
              <a:t>Except for the OLED display, disconnect any sensor that you have finished working with</a:t>
            </a:r>
          </a:p>
        </p:txBody>
      </p:sp>
      <p:pic>
        <p:nvPicPr>
          <p:cNvPr id="4" name="Picture 2" descr="Image result for caution sign">
            <a:extLst>
              <a:ext uri="{FF2B5EF4-FFF2-40B4-BE49-F238E27FC236}">
                <a16:creationId xmlns:a16="http://schemas.microsoft.com/office/drawing/2014/main" id="{FEDF2589-245B-7B5C-3A3F-AC32861C2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2133600"/>
            <a:ext cx="15049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5407-D391-1F27-397E-34D83D676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 proper libraries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2B8632-C95C-0E82-15AB-1EA3FE715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Consult the </a:t>
            </a:r>
            <a:r>
              <a:rPr lang="en-IN" b="1" dirty="0"/>
              <a:t>Arduino Libraries</a:t>
            </a:r>
            <a:r>
              <a:rPr lang="en-IN" dirty="0"/>
              <a:t> document in GISMO-VI repository of GitHub</a:t>
            </a:r>
          </a:p>
          <a:p>
            <a:r>
              <a:rPr lang="en-IN" dirty="0"/>
              <a:t>Where the version is mentioned </a:t>
            </a:r>
            <a:r>
              <a:rPr lang="en-IN" dirty="0" err="1"/>
              <a:t>dinstall</a:t>
            </a:r>
            <a:r>
              <a:rPr lang="en-IN" dirty="0"/>
              <a:t> that </a:t>
            </a:r>
            <a:r>
              <a:rPr lang="en-IN" b="1" dirty="0"/>
              <a:t>version</a:t>
            </a:r>
          </a:p>
          <a:p>
            <a:r>
              <a:rPr lang="en-IN" b="1" dirty="0"/>
              <a:t>For the BMP280 </a:t>
            </a:r>
            <a:r>
              <a:rPr lang="en-IN" b="1" dirty="0" err="1"/>
              <a:t>lirary</a:t>
            </a:r>
            <a:r>
              <a:rPr lang="en-IN" b="1" dirty="0"/>
              <a:t>, install all dependencies along with the library</a:t>
            </a:r>
          </a:p>
        </p:txBody>
      </p:sp>
    </p:spTree>
    <p:extLst>
      <p:ext uri="{BB962C8B-B14F-4D97-AF65-F5344CB8AC3E}">
        <p14:creationId xmlns:p14="http://schemas.microsoft.com/office/powerpoint/2010/main" val="27692467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137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Using GISMO-VI</vt:lpstr>
      <vt:lpstr>Know your sensors</vt:lpstr>
      <vt:lpstr>Know your sensor locations</vt:lpstr>
      <vt:lpstr>PowerPoint Presentation</vt:lpstr>
      <vt:lpstr>Connecting/disconnecting sensors</vt:lpstr>
      <vt:lpstr>Install proper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GISMO-VI</dc:title>
  <dc:creator> </dc:creator>
  <cp:lastModifiedBy> </cp:lastModifiedBy>
  <cp:revision>1</cp:revision>
  <dcterms:created xsi:type="dcterms:W3CDTF">2022-09-28T00:01:40Z</dcterms:created>
  <dcterms:modified xsi:type="dcterms:W3CDTF">2022-09-28T00:35:56Z</dcterms:modified>
</cp:coreProperties>
</file>