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16.svg" ContentType="image/svg"/>
  <Override PartName="/ppt/media/image28.png" ContentType="image/png"/>
  <Override PartName="/ppt/media/image27.jpeg" ContentType="image/jpeg"/>
  <Override PartName="/ppt/media/image25.png" ContentType="image/png"/>
  <Override PartName="/ppt/media/image12.svg" ContentType="image/svg"/>
  <Override PartName="/ppt/media/image37.jpeg" ContentType="image/jpeg"/>
  <Override PartName="/ppt/media/image23.png" ContentType="image/png"/>
  <Override PartName="/ppt/media/image10.svg" ContentType="image/svg"/>
  <Override PartName="/ppt/media/image21.png" ContentType="image/png"/>
  <Override PartName="/ppt/media/image19.png" ContentType="image/png"/>
  <Override PartName="/ppt/media/image11.png" ContentType="image/png"/>
  <Override PartName="/ppt/media/image6.svg" ContentType="image/svg"/>
  <Override PartName="/ppt/media/image41.png" ContentType="image/png"/>
  <Override PartName="/ppt/media/image9.png" ContentType="image/png"/>
  <Override PartName="/ppt/media/image13.png" ContentType="image/png"/>
  <Override PartName="/ppt/media/image8.svg" ContentType="image/svg"/>
  <Override PartName="/ppt/media/image30.png" ContentType="image/png"/>
  <Override PartName="/ppt/media/image31.png" ContentType="image/png"/>
  <Override PartName="/ppt/media/image32.png" ContentType="image/png"/>
  <Override PartName="/ppt/media/image34.png" ContentType="image/png"/>
  <Override PartName="/ppt/media/image36.png" ContentType="image/png"/>
  <Override PartName="/ppt/media/image38.png" ContentType="image/png"/>
  <Override PartName="/ppt/media/image40.png" ContentType="image/png"/>
  <Override PartName="/ppt/media/image14.svg" ContentType="image/svg"/>
  <Override PartName="/ppt/media/image4.svg" ContentType="image/svg"/>
  <Override PartName="/ppt/media/image2.svg" ContentType="image/svg"/>
  <Override PartName="/ppt/media/image22.svg" ContentType="image/svg"/>
  <Override PartName="/ppt/media/image35.png" ContentType="image/png"/>
  <Override PartName="/ppt/media/image3.png" ContentType="image/png"/>
  <Override PartName="/ppt/media/image24.svg" ContentType="image/svg"/>
  <Override PartName="/ppt/media/image5.png" ContentType="image/png"/>
  <Override PartName="/ppt/media/image15.png" ContentType="image/png"/>
  <Override PartName="/ppt/media/image39.png" ContentType="image/png"/>
  <Override PartName="/ppt/media/image26.svg" ContentType="image/svg"/>
  <Override PartName="/ppt/media/image7.png" ContentType="image/png"/>
  <Override PartName="/ppt/media/image17.png" ContentType="image/png"/>
  <Override PartName="/ppt/media/image18.svg" ContentType="image/svg"/>
  <Override PartName="/ppt/media/image20.svg" ContentType="image/svg"/>
  <Override PartName="/ppt/media/image33.png" ContentType="image/png"/>
  <Override PartName="/ppt/media/image1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59" r:id="rId8"/>
    <p:sldMasterId id="2147483661" r:id="rId9"/>
    <p:sldMasterId id="2147483663" r:id="rId10"/>
    <p:sldMasterId id="2147483665" r:id="rId11"/>
    <p:sldMasterId id="2147483667" r:id="rId12"/>
    <p:sldMasterId id="2147483669" r:id="rId13"/>
    <p:sldMasterId id="2147483671" r:id="rId14"/>
    <p:sldMasterId id="2147483673" r:id="rId15"/>
    <p:sldMasterId id="2147483675" r:id="rId16"/>
    <p:sldMasterId id="2147483677" r:id="rId17"/>
    <p:sldMasterId id="2147483679" r:id="rId18"/>
    <p:sldMasterId id="2147483681" r:id="rId19"/>
    <p:sldMasterId id="2147483683" r:id="rId20"/>
    <p:sldMasterId id="2147483685" r:id="rId21"/>
    <p:sldMasterId id="2147483687" r:id="rId22"/>
  </p:sldMasterIdLst>
  <p:notesMasterIdLst>
    <p:notesMasterId r:id="rId23"/>
  </p:notesMasterIdLst>
  <p:sldIdLst>
    <p:sldId id="256" r:id="rId24"/>
    <p:sldId id="257" r:id="rId25"/>
    <p:sldId id="258" r:id="rId26"/>
    <p:sldId id="259" r:id="rId27"/>
    <p:sldId id="260" r:id="rId28"/>
    <p:sldId id="261" r:id="rId29"/>
    <p:sldId id="262" r:id="rId30"/>
    <p:sldId id="263" r:id="rId3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notesMaster" Target="notesMasters/notesMaster1.xml"/><Relationship Id="rId24" Type="http://schemas.openxmlformats.org/officeDocument/2006/relationships/slide" Target="slides/slide1.xml"/><Relationship Id="rId25" Type="http://schemas.openxmlformats.org/officeDocument/2006/relationships/slide" Target="slides/slide2.xml"/><Relationship Id="rId26" Type="http://schemas.openxmlformats.org/officeDocument/2006/relationships/slide" Target="slides/slide3.xml"/><Relationship Id="rId27" Type="http://schemas.openxmlformats.org/officeDocument/2006/relationships/slide" Target="slides/slide4.xml"/><Relationship Id="rId28" Type="http://schemas.openxmlformats.org/officeDocument/2006/relationships/slide" Target="slides/slide5.xml"/><Relationship Id="rId29" Type="http://schemas.openxmlformats.org/officeDocument/2006/relationships/slide" Target="slides/slide6.xml"/><Relationship Id="rId30" Type="http://schemas.openxmlformats.org/officeDocument/2006/relationships/slide" Target="slides/slide7.xml"/><Relationship Id="rId31" Type="http://schemas.openxmlformats.org/officeDocument/2006/relationships/slide" Target="slides/slide8.xml"/><Relationship Id="rId32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Daytona Pro Light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 type="dt" idx="58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PlaceHolder 5"/>
          <p:cNvSpPr>
            <a:spLocks noGrp="1"/>
          </p:cNvSpPr>
          <p:nvPr>
            <p:ph type="ftr" idx="59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PlaceHolder 6"/>
          <p:cNvSpPr>
            <a:spLocks noGrp="1"/>
          </p:cNvSpPr>
          <p:nvPr>
            <p:ph type="sldNum" idx="60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FA98330-63E6-45C6-9C82-58D2C1213AC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97E1938-ACB1-43BC-9E55-12E0E7866970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026720" y="3531600"/>
            <a:ext cx="4989240" cy="175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7471FCC2-9005-49CB-BD75-EC35F6EFCF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F3F17D70-42BF-4DE5-8539-FB0147E123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85C0141D-EA4E-4ECC-99EB-7167222DD1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B18F2031-178D-4A95-8946-54A7518393C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64864CFA-D727-4757-A3FE-3BB7089136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7B52F807-374E-4228-9B51-BDF4229417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466523C2-8294-4352-BC2C-F3B8B2B616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3CD289FD-1299-49A5-B644-6BD4F7B5BD6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767AE7A8-A850-4EEE-A426-476926717F6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rket Opportunity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65CCD2C-2A47-488E-B2AC-D334B367A2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rket Opportunity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2AA8CC81-FE15-43FB-8E9E-73082301E7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00A01F-7355-4E58-8428-90C218AB50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ur Competition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46E9ED-5620-424C-B978-2C1CA63F55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Growth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1FE7D7A-0B9E-4BB6-98D5-EC8D2F174B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-Year Action 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A6BAEB4-F56E-4228-BB04-90E5C9D8AF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Financi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3AF51F4-8F62-4E74-AA72-DE3E3344846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eet The Team 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C971B2E-1DEA-4280-B61E-E01B61346B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eet The Team 8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D886965-263C-4831-A874-A221A18BB1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3.png"/><Relationship Id="rId3" Type="http://schemas.openxmlformats.org/officeDocument/2006/relationships/image" Target="../media/image14.svg"/><Relationship Id="rId4" Type="http://schemas.openxmlformats.org/officeDocument/2006/relationships/slideLayout" Target="../slideLayouts/slideLayout9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1.png"/><Relationship Id="rId3" Type="http://schemas.openxmlformats.org/officeDocument/2006/relationships/image" Target="../media/image12.svg"/><Relationship Id="rId4" Type="http://schemas.openxmlformats.org/officeDocument/2006/relationships/slideLayout" Target="../slideLayouts/slideLayout10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5.png"/><Relationship Id="rId3" Type="http://schemas.openxmlformats.org/officeDocument/2006/relationships/image" Target="../media/image16.svg"/><Relationship Id="rId4" Type="http://schemas.openxmlformats.org/officeDocument/2006/relationships/slideLayout" Target="../slideLayouts/slideLayout11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7.png"/><Relationship Id="rId3" Type="http://schemas.openxmlformats.org/officeDocument/2006/relationships/image" Target="../media/image18.svg"/><Relationship Id="rId4" Type="http://schemas.openxmlformats.org/officeDocument/2006/relationships/slideLayout" Target="../slideLayouts/slideLayout12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9.png"/><Relationship Id="rId3" Type="http://schemas.openxmlformats.org/officeDocument/2006/relationships/image" Target="../media/image20.svg"/><Relationship Id="rId4" Type="http://schemas.openxmlformats.org/officeDocument/2006/relationships/slideLayout" Target="../slideLayouts/slideLayout13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21.png"/><Relationship Id="rId3" Type="http://schemas.openxmlformats.org/officeDocument/2006/relationships/image" Target="../media/image22.svg"/><Relationship Id="rId4" Type="http://schemas.openxmlformats.org/officeDocument/2006/relationships/slideLayout" Target="../slideLayouts/slideLayout14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23.png"/><Relationship Id="rId3" Type="http://schemas.openxmlformats.org/officeDocument/2006/relationships/image" Target="../media/image24.svg"/><Relationship Id="rId4" Type="http://schemas.openxmlformats.org/officeDocument/2006/relationships/slideLayout" Target="../slideLayouts/slideLayout15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21.png"/><Relationship Id="rId3" Type="http://schemas.openxmlformats.org/officeDocument/2006/relationships/image" Target="../media/image22.svg"/><Relationship Id="rId4" Type="http://schemas.openxmlformats.org/officeDocument/2006/relationships/slideLayout" Target="../slideLayouts/slideLayout16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23.png"/><Relationship Id="rId3" Type="http://schemas.openxmlformats.org/officeDocument/2006/relationships/image" Target="../media/image24.svg"/><Relationship Id="rId4" Type="http://schemas.openxmlformats.org/officeDocument/2006/relationships/slideLayout" Target="../slideLayouts/slideLayout17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25.png"/><Relationship Id="rId3" Type="http://schemas.openxmlformats.org/officeDocument/2006/relationships/image" Target="../media/image26.svg"/><Relationship Id="rId4" Type="http://schemas.openxmlformats.org/officeDocument/2006/relationships/slideLayout" Target="../slideLayouts/slideLayout18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1.png"/><Relationship Id="rId3" Type="http://schemas.openxmlformats.org/officeDocument/2006/relationships/image" Target="../media/image12.svg"/><Relationship Id="rId4" Type="http://schemas.openxmlformats.org/officeDocument/2006/relationships/slideLayout" Target="../slideLayouts/slideLayout19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3.png"/><Relationship Id="rId3" Type="http://schemas.openxmlformats.org/officeDocument/2006/relationships/image" Target="../media/image4.svg"/><Relationship Id="rId4" Type="http://schemas.openxmlformats.org/officeDocument/2006/relationships/slideLayout" Target="../slideLayouts/slideLayout20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sv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sv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9.png"/><Relationship Id="rId3" Type="http://schemas.openxmlformats.org/officeDocument/2006/relationships/image" Target="../media/image10.sv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9.png"/><Relationship Id="rId3" Type="http://schemas.openxmlformats.org/officeDocument/2006/relationships/image" Target="../media/image10.svg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1.png"/><Relationship Id="rId3" Type="http://schemas.openxmlformats.org/officeDocument/2006/relationships/image" Target="../media/image12.svg"/><Relationship Id="rId4" Type="http://schemas.openxmlformats.org/officeDocument/2006/relationships/slideLayout" Target="../slideLayouts/slideLayout6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7.png"/><Relationship Id="rId3" Type="http://schemas.openxmlformats.org/officeDocument/2006/relationships/image" Target="../media/image8.svg"/><Relationship Id="rId4" Type="http://schemas.openxmlformats.org/officeDocument/2006/relationships/slideLayout" Target="../slideLayouts/slideLayout7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3.png"/><Relationship Id="rId3" Type="http://schemas.openxmlformats.org/officeDocument/2006/relationships/image" Target="../media/image14.svg"/><Relationship Id="rId4" Type="http://schemas.openxmlformats.org/officeDocument/2006/relationships/slideLayout" Target="../slideLayouts/slideLayout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raphic 4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825840" y="1327680"/>
            <a:ext cx="4989240" cy="192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800" spc="398" strike="noStrike" cap="all">
                <a:solidFill>
                  <a:schemeClr val="accent6"/>
                </a:solidFill>
                <a:latin typeface="Century Gothic Bold"/>
              </a:rPr>
              <a:t>C</a:t>
            </a:r>
            <a:r>
              <a:rPr b="0" lang="en-US" sz="4800" spc="398" strike="noStrike" cap="all">
                <a:solidFill>
                  <a:schemeClr val="accent6"/>
                </a:solidFill>
                <a:latin typeface="Century Gothic Bold"/>
              </a:rPr>
              <a:t>l</a:t>
            </a:r>
            <a:r>
              <a:rPr b="0" lang="en-US" sz="4800" spc="398" strike="noStrike" cap="all">
                <a:solidFill>
                  <a:schemeClr val="accent6"/>
                </a:solidFill>
                <a:latin typeface="Century Gothic Bold"/>
              </a:rPr>
              <a:t>i</a:t>
            </a:r>
            <a:r>
              <a:rPr b="0" lang="en-US" sz="4800" spc="398" strike="noStrike" cap="all">
                <a:solidFill>
                  <a:schemeClr val="accent6"/>
                </a:solidFill>
                <a:latin typeface="Century Gothic Bold"/>
              </a:rPr>
              <a:t>c</a:t>
            </a:r>
            <a:r>
              <a:rPr b="0" lang="en-US" sz="4800" spc="398" strike="noStrike" cap="all">
                <a:solidFill>
                  <a:schemeClr val="accent6"/>
                </a:solidFill>
                <a:latin typeface="Century Gothic Bold"/>
              </a:rPr>
              <a:t>k</a:t>
            </a:r>
            <a:r>
              <a:rPr b="0" lang="en-US" sz="4800" spc="398" strike="noStrike" cap="all">
                <a:solidFill>
                  <a:schemeClr val="accent6"/>
                </a:solidFill>
                <a:latin typeface="Century Gothic Bold"/>
              </a:rPr>
              <a:t> </a:t>
            </a:r>
            <a:r>
              <a:rPr b="0" lang="en-US" sz="4800" spc="398" strike="noStrike" cap="all">
                <a:solidFill>
                  <a:schemeClr val="accent6"/>
                </a:solidFill>
                <a:latin typeface="Century Gothic Bold"/>
              </a:rPr>
              <a:t>t</a:t>
            </a:r>
            <a:r>
              <a:rPr b="0" lang="en-US" sz="4800" spc="398" strike="noStrike" cap="all">
                <a:solidFill>
                  <a:schemeClr val="accent6"/>
                </a:solidFill>
                <a:latin typeface="Century Gothic Bold"/>
              </a:rPr>
              <a:t>o</a:t>
            </a:r>
            <a:r>
              <a:rPr b="0" lang="en-US" sz="4800" spc="398" strike="noStrike" cap="all">
                <a:solidFill>
                  <a:schemeClr val="accent6"/>
                </a:solidFill>
                <a:latin typeface="Century Gothic Bold"/>
              </a:rPr>
              <a:t> </a:t>
            </a:r>
            <a:r>
              <a:rPr b="0" lang="en-US" sz="4800" spc="398" strike="noStrike" cap="all">
                <a:solidFill>
                  <a:schemeClr val="accent6"/>
                </a:solidFill>
                <a:latin typeface="Century Gothic Bold"/>
              </a:rPr>
              <a:t>a</a:t>
            </a:r>
            <a:r>
              <a:rPr b="0" lang="en-US" sz="4800" spc="398" strike="noStrike" cap="all">
                <a:solidFill>
                  <a:schemeClr val="accent6"/>
                </a:solidFill>
                <a:latin typeface="Century Gothic Bold"/>
              </a:rPr>
              <a:t>d</a:t>
            </a:r>
            <a:r>
              <a:rPr b="0" lang="en-US" sz="4800" spc="398" strike="noStrike" cap="all">
                <a:solidFill>
                  <a:schemeClr val="accent6"/>
                </a:solidFill>
                <a:latin typeface="Century Gothic Bold"/>
              </a:rPr>
              <a:t>d</a:t>
            </a:r>
            <a:r>
              <a:rPr b="0" lang="en-US" sz="4800" spc="398" strike="noStrike" cap="all">
                <a:solidFill>
                  <a:schemeClr val="accent6"/>
                </a:solidFill>
                <a:latin typeface="Century Gothic Bold"/>
              </a:rPr>
              <a:t> </a:t>
            </a:r>
            <a:r>
              <a:rPr b="0" lang="en-US" sz="4800" spc="398" strike="noStrike" cap="all">
                <a:solidFill>
                  <a:schemeClr val="accent6"/>
                </a:solidFill>
                <a:latin typeface="Century Gothic Bold"/>
              </a:rPr>
              <a:t>t</a:t>
            </a:r>
            <a:r>
              <a:rPr b="0" lang="en-US" sz="4800" spc="398" strike="noStrike" cap="all">
                <a:solidFill>
                  <a:schemeClr val="accent6"/>
                </a:solidFill>
                <a:latin typeface="Century Gothic Bold"/>
              </a:rPr>
              <a:t>i</a:t>
            </a:r>
            <a:r>
              <a:rPr b="0" lang="en-US" sz="4800" spc="398" strike="noStrike" cap="all">
                <a:solidFill>
                  <a:schemeClr val="accent6"/>
                </a:solidFill>
                <a:latin typeface="Century Gothic Bold"/>
              </a:rPr>
              <a:t>t</a:t>
            </a:r>
            <a:r>
              <a:rPr b="0" lang="en-US" sz="4800" spc="398" strike="noStrike" cap="all">
                <a:solidFill>
                  <a:schemeClr val="accent6"/>
                </a:solidFill>
                <a:latin typeface="Century Gothic Bold"/>
              </a:rPr>
              <a:t>l</a:t>
            </a:r>
            <a:r>
              <a:rPr b="0" lang="en-US" sz="4800" spc="398" strike="noStrike" cap="all">
                <a:solidFill>
                  <a:schemeClr val="accent6"/>
                </a:solidFill>
                <a:latin typeface="Century Gothic Bold"/>
              </a:rPr>
              <a:t>e</a:t>
            </a:r>
            <a:endParaRPr b="0" lang="en-US" sz="4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838800" y="3257280"/>
            <a:ext cx="4989240" cy="81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Daytona Pro Light"/>
              </a:rPr>
              <a:t>Click to </a:t>
            </a:r>
            <a:r>
              <a:rPr b="0" lang="en-US" sz="1800" spc="-1" strike="noStrike">
                <a:solidFill>
                  <a:schemeClr val="lt1"/>
                </a:solidFill>
                <a:latin typeface="Daytona Pro Light"/>
              </a:rPr>
              <a:t>add </a:t>
            </a:r>
            <a:r>
              <a:rPr b="0" lang="en-US" sz="1800" spc="-1" strike="noStrike">
                <a:solidFill>
                  <a:schemeClr val="lt1"/>
                </a:solidFill>
                <a:latin typeface="Daytona Pro Light"/>
              </a:rPr>
              <a:t>subtitle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raphic 2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2204720" cy="6857640"/>
          </a:xfrm>
          <a:prstGeom prst="rect">
            <a:avLst/>
          </a:prstGeom>
          <a:ln w="0">
            <a:noFill/>
          </a:ln>
        </p:spPr>
      </p:pic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61320" y="2376000"/>
            <a:ext cx="1938960" cy="211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398" strike="noStrike" cap="all">
                <a:solidFill>
                  <a:schemeClr val="lt1"/>
                </a:solidFill>
                <a:latin typeface="Century Gothic Bold"/>
              </a:rPr>
              <a:t>Click to add title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3136320" y="1326960"/>
            <a:ext cx="1391040" cy="139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algn="ctr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aytona Pro Light"/>
              </a:rPr>
              <a:t>Click to add photo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5209920" y="1326240"/>
            <a:ext cx="1391040" cy="139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aytona Pro Light"/>
              </a:rPr>
              <a:t>Click to add photo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7305120" y="1335600"/>
            <a:ext cx="1391040" cy="139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aytona Pro Light"/>
              </a:rPr>
              <a:t>Click to add photo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body"/>
          </p:nvPr>
        </p:nvSpPr>
        <p:spPr>
          <a:xfrm>
            <a:off x="9384120" y="1326240"/>
            <a:ext cx="1391040" cy="139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aytona Pro Light"/>
              </a:rPr>
              <a:t>Click to add photo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83" name="Oval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31560" y="1222200"/>
            <a:ext cx="1600920" cy="1600920"/>
          </a:xfrm>
          <a:prstGeom prst="ellipse">
            <a:avLst/>
          </a:prstGeom>
          <a:noFill/>
          <a:ln w="12600">
            <a:solidFill>
              <a:schemeClr val="accent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Daytona Pro Light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body"/>
          </p:nvPr>
        </p:nvSpPr>
        <p:spPr>
          <a:xfrm>
            <a:off x="2796840" y="2972520"/>
            <a:ext cx="2085480" cy="27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199" strike="noStrike" cap="all">
                <a:solidFill>
                  <a:schemeClr val="accent6"/>
                </a:solidFill>
                <a:latin typeface="Century Gothic Bold"/>
              </a:rPr>
              <a:t>Add Name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 type="body"/>
          </p:nvPr>
        </p:nvSpPr>
        <p:spPr>
          <a:xfrm>
            <a:off x="2896920" y="3198240"/>
            <a:ext cx="18853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chemeClr val="lt1"/>
                </a:solidFill>
                <a:latin typeface="Daytona Pro Light"/>
              </a:rPr>
              <a:t>Add title</a:t>
            </a:r>
            <a:endParaRPr b="0" lang="en-US" sz="1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86" name="PlaceHolder 8"/>
          <p:cNvSpPr>
            <a:spLocks noGrp="1"/>
          </p:cNvSpPr>
          <p:nvPr>
            <p:ph type="body"/>
          </p:nvPr>
        </p:nvSpPr>
        <p:spPr>
          <a:xfrm>
            <a:off x="4898880" y="2972520"/>
            <a:ext cx="2085480" cy="27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199" strike="noStrike" cap="all">
                <a:solidFill>
                  <a:schemeClr val="accent6"/>
                </a:solidFill>
                <a:latin typeface="Century Gothic Bold"/>
              </a:rPr>
              <a:t>Add Name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87" name="PlaceHolder 9"/>
          <p:cNvSpPr>
            <a:spLocks noGrp="1"/>
          </p:cNvSpPr>
          <p:nvPr>
            <p:ph type="body"/>
          </p:nvPr>
        </p:nvSpPr>
        <p:spPr>
          <a:xfrm>
            <a:off x="4998960" y="3198240"/>
            <a:ext cx="18853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chemeClr val="lt1"/>
                </a:solidFill>
                <a:latin typeface="Daytona Pro Light"/>
              </a:rPr>
              <a:t>Add title</a:t>
            </a:r>
            <a:endParaRPr b="0" lang="en-US" sz="1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88" name="PlaceHolder 10"/>
          <p:cNvSpPr>
            <a:spLocks noGrp="1"/>
          </p:cNvSpPr>
          <p:nvPr>
            <p:ph type="body"/>
          </p:nvPr>
        </p:nvSpPr>
        <p:spPr>
          <a:xfrm>
            <a:off x="7000200" y="2972520"/>
            <a:ext cx="2085480" cy="27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199" strike="noStrike" cap="all">
                <a:solidFill>
                  <a:schemeClr val="accent6"/>
                </a:solidFill>
                <a:latin typeface="Century Gothic Bold"/>
              </a:rPr>
              <a:t>Add Name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89" name="PlaceHolder 11"/>
          <p:cNvSpPr>
            <a:spLocks noGrp="1"/>
          </p:cNvSpPr>
          <p:nvPr>
            <p:ph type="body"/>
          </p:nvPr>
        </p:nvSpPr>
        <p:spPr>
          <a:xfrm>
            <a:off x="7100280" y="3198240"/>
            <a:ext cx="18853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chemeClr val="lt1"/>
                </a:solidFill>
                <a:latin typeface="Daytona Pro Light"/>
              </a:rPr>
              <a:t>Add title</a:t>
            </a:r>
            <a:endParaRPr b="0" lang="en-US" sz="1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90" name="PlaceHolder 12"/>
          <p:cNvSpPr>
            <a:spLocks noGrp="1"/>
          </p:cNvSpPr>
          <p:nvPr>
            <p:ph type="body"/>
          </p:nvPr>
        </p:nvSpPr>
        <p:spPr>
          <a:xfrm>
            <a:off x="9096120" y="2972520"/>
            <a:ext cx="2085480" cy="27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199" strike="noStrike" cap="all">
                <a:solidFill>
                  <a:schemeClr val="accent6"/>
                </a:solidFill>
                <a:latin typeface="Century Gothic Bold"/>
              </a:rPr>
              <a:t>Add Name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91" name="PlaceHolder 13"/>
          <p:cNvSpPr>
            <a:spLocks noGrp="1"/>
          </p:cNvSpPr>
          <p:nvPr>
            <p:ph type="body"/>
          </p:nvPr>
        </p:nvSpPr>
        <p:spPr>
          <a:xfrm>
            <a:off x="9196200" y="3198240"/>
            <a:ext cx="18853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chemeClr val="lt1"/>
                </a:solidFill>
                <a:latin typeface="Daytona Pro Light"/>
              </a:rPr>
              <a:t>Add title</a:t>
            </a:r>
            <a:endParaRPr b="0" lang="en-US" sz="1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92" name="PlaceHolder 14"/>
          <p:cNvSpPr>
            <a:spLocks noGrp="1"/>
          </p:cNvSpPr>
          <p:nvPr>
            <p:ph type="body"/>
          </p:nvPr>
        </p:nvSpPr>
        <p:spPr>
          <a:xfrm>
            <a:off x="3136320" y="3967920"/>
            <a:ext cx="1391040" cy="139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aytona Pro Light"/>
              </a:rPr>
              <a:t>Click to add photo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93" name="PlaceHolder 15"/>
          <p:cNvSpPr>
            <a:spLocks noGrp="1"/>
          </p:cNvSpPr>
          <p:nvPr>
            <p:ph type="body"/>
          </p:nvPr>
        </p:nvSpPr>
        <p:spPr>
          <a:xfrm>
            <a:off x="5209920" y="3967200"/>
            <a:ext cx="1391040" cy="139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aytona Pro Light"/>
              </a:rPr>
              <a:t>Click to add photo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94" name="PlaceHolder 16"/>
          <p:cNvSpPr>
            <a:spLocks noGrp="1"/>
          </p:cNvSpPr>
          <p:nvPr>
            <p:ph type="body"/>
          </p:nvPr>
        </p:nvSpPr>
        <p:spPr>
          <a:xfrm>
            <a:off x="7305120" y="3976560"/>
            <a:ext cx="1391040" cy="139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aytona Pro Light"/>
              </a:rPr>
              <a:t>Click to add photo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95" name="PlaceHolder 17"/>
          <p:cNvSpPr>
            <a:spLocks noGrp="1"/>
          </p:cNvSpPr>
          <p:nvPr>
            <p:ph type="body"/>
          </p:nvPr>
        </p:nvSpPr>
        <p:spPr>
          <a:xfrm>
            <a:off x="9384120" y="3967200"/>
            <a:ext cx="1391040" cy="1391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lt1"/>
                </a:solidFill>
                <a:latin typeface="Daytona Pro Light"/>
              </a:rPr>
              <a:t>Click to add photo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96" name="PlaceHolder 18"/>
          <p:cNvSpPr>
            <a:spLocks noGrp="1"/>
          </p:cNvSpPr>
          <p:nvPr>
            <p:ph type="body"/>
          </p:nvPr>
        </p:nvSpPr>
        <p:spPr>
          <a:xfrm>
            <a:off x="2796840" y="5587200"/>
            <a:ext cx="2085480" cy="27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199" strike="noStrike" cap="all">
                <a:solidFill>
                  <a:schemeClr val="accent6"/>
                </a:solidFill>
                <a:latin typeface="Century Gothic Bold"/>
              </a:rPr>
              <a:t>Add Name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97" name="PlaceHolder 19"/>
          <p:cNvSpPr>
            <a:spLocks noGrp="1"/>
          </p:cNvSpPr>
          <p:nvPr>
            <p:ph type="body"/>
          </p:nvPr>
        </p:nvSpPr>
        <p:spPr>
          <a:xfrm>
            <a:off x="2896920" y="5813280"/>
            <a:ext cx="18853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chemeClr val="lt1"/>
                </a:solidFill>
                <a:latin typeface="Daytona Pro Light"/>
              </a:rPr>
              <a:t>Add title</a:t>
            </a:r>
            <a:endParaRPr b="0" lang="en-US" sz="1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98" name="PlaceHolder 20"/>
          <p:cNvSpPr>
            <a:spLocks noGrp="1"/>
          </p:cNvSpPr>
          <p:nvPr>
            <p:ph type="body"/>
          </p:nvPr>
        </p:nvSpPr>
        <p:spPr>
          <a:xfrm>
            <a:off x="4898880" y="5587200"/>
            <a:ext cx="2085480" cy="27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199" strike="noStrike" cap="all">
                <a:solidFill>
                  <a:schemeClr val="accent6"/>
                </a:solidFill>
                <a:latin typeface="Century Gothic Bold"/>
              </a:rPr>
              <a:t>Add Name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99" name="PlaceHolder 21"/>
          <p:cNvSpPr>
            <a:spLocks noGrp="1"/>
          </p:cNvSpPr>
          <p:nvPr>
            <p:ph type="body"/>
          </p:nvPr>
        </p:nvSpPr>
        <p:spPr>
          <a:xfrm>
            <a:off x="4998960" y="5813280"/>
            <a:ext cx="18853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chemeClr val="lt1"/>
                </a:solidFill>
                <a:latin typeface="Daytona Pro Light"/>
              </a:rPr>
              <a:t>Add title</a:t>
            </a:r>
            <a:endParaRPr b="0" lang="en-US" sz="1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00" name="PlaceHolder 22"/>
          <p:cNvSpPr>
            <a:spLocks noGrp="1"/>
          </p:cNvSpPr>
          <p:nvPr>
            <p:ph type="body"/>
          </p:nvPr>
        </p:nvSpPr>
        <p:spPr>
          <a:xfrm>
            <a:off x="7000200" y="5587560"/>
            <a:ext cx="2085480" cy="27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199" strike="noStrike" cap="all">
                <a:solidFill>
                  <a:schemeClr val="accent6"/>
                </a:solidFill>
                <a:latin typeface="Century Gothic Bold"/>
              </a:rPr>
              <a:t>Add Name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01" name="PlaceHolder 23"/>
          <p:cNvSpPr>
            <a:spLocks noGrp="1"/>
          </p:cNvSpPr>
          <p:nvPr>
            <p:ph type="body"/>
          </p:nvPr>
        </p:nvSpPr>
        <p:spPr>
          <a:xfrm>
            <a:off x="7100280" y="5813280"/>
            <a:ext cx="18853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chemeClr val="lt1"/>
                </a:solidFill>
                <a:latin typeface="Daytona Pro Light"/>
              </a:rPr>
              <a:t>Add title</a:t>
            </a:r>
            <a:endParaRPr b="0" lang="en-US" sz="1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02" name="PlaceHolder 24"/>
          <p:cNvSpPr>
            <a:spLocks noGrp="1"/>
          </p:cNvSpPr>
          <p:nvPr>
            <p:ph type="body"/>
          </p:nvPr>
        </p:nvSpPr>
        <p:spPr>
          <a:xfrm>
            <a:off x="9096120" y="5587200"/>
            <a:ext cx="2085480" cy="27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199" strike="noStrike" cap="all">
                <a:solidFill>
                  <a:schemeClr val="accent6"/>
                </a:solidFill>
                <a:latin typeface="Century Gothic Bold"/>
              </a:rPr>
              <a:t>Add Name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03" name="PlaceHolder 25"/>
          <p:cNvSpPr>
            <a:spLocks noGrp="1"/>
          </p:cNvSpPr>
          <p:nvPr>
            <p:ph type="body"/>
          </p:nvPr>
        </p:nvSpPr>
        <p:spPr>
          <a:xfrm>
            <a:off x="9191880" y="5813280"/>
            <a:ext cx="18853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chemeClr val="lt1"/>
                </a:solidFill>
                <a:latin typeface="Daytona Pro Light"/>
              </a:rPr>
              <a:t>Add title</a:t>
            </a:r>
            <a:endParaRPr b="0" lang="en-US" sz="1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04" name="Oval 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05160" y="1221480"/>
            <a:ext cx="1600920" cy="1600920"/>
          </a:xfrm>
          <a:prstGeom prst="ellipse">
            <a:avLst/>
          </a:prstGeom>
          <a:noFill/>
          <a:ln w="12600">
            <a:solidFill>
              <a:schemeClr val="accent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Daytona Pro Light"/>
            </a:endParaRPr>
          </a:p>
        </p:txBody>
      </p:sp>
      <p:sp>
        <p:nvSpPr>
          <p:cNvPr id="205" name="Oval 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00360" y="1230840"/>
            <a:ext cx="1600920" cy="1600920"/>
          </a:xfrm>
          <a:prstGeom prst="ellipse">
            <a:avLst/>
          </a:prstGeom>
          <a:noFill/>
          <a:ln w="12600">
            <a:solidFill>
              <a:schemeClr val="accent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Daytona Pro Light"/>
            </a:endParaRPr>
          </a:p>
        </p:txBody>
      </p:sp>
      <p:sp>
        <p:nvSpPr>
          <p:cNvPr id="206" name="Oval 8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79360" y="1221480"/>
            <a:ext cx="1600920" cy="1600920"/>
          </a:xfrm>
          <a:prstGeom prst="ellipse">
            <a:avLst/>
          </a:prstGeom>
          <a:noFill/>
          <a:ln w="12600">
            <a:solidFill>
              <a:schemeClr val="accent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Daytona Pro Light"/>
            </a:endParaRPr>
          </a:p>
        </p:txBody>
      </p:sp>
      <p:sp>
        <p:nvSpPr>
          <p:cNvPr id="207" name="Oval 9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31560" y="3863160"/>
            <a:ext cx="1600920" cy="1600920"/>
          </a:xfrm>
          <a:prstGeom prst="ellipse">
            <a:avLst/>
          </a:prstGeom>
          <a:noFill/>
          <a:ln w="12600">
            <a:solidFill>
              <a:schemeClr val="accent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Daytona Pro Light"/>
            </a:endParaRPr>
          </a:p>
        </p:txBody>
      </p:sp>
      <p:sp>
        <p:nvSpPr>
          <p:cNvPr id="208" name="Oval 9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05160" y="3862440"/>
            <a:ext cx="1600920" cy="1600920"/>
          </a:xfrm>
          <a:prstGeom prst="ellipse">
            <a:avLst/>
          </a:prstGeom>
          <a:noFill/>
          <a:ln w="12600">
            <a:solidFill>
              <a:schemeClr val="accent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Daytona Pro Light"/>
            </a:endParaRPr>
          </a:p>
        </p:txBody>
      </p:sp>
      <p:sp>
        <p:nvSpPr>
          <p:cNvPr id="209" name="Oval 1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00360" y="3871800"/>
            <a:ext cx="1600920" cy="1600920"/>
          </a:xfrm>
          <a:prstGeom prst="ellipse">
            <a:avLst/>
          </a:prstGeom>
          <a:noFill/>
          <a:ln w="12600">
            <a:solidFill>
              <a:schemeClr val="accent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Daytona Pro Light"/>
            </a:endParaRPr>
          </a:p>
        </p:txBody>
      </p:sp>
      <p:sp>
        <p:nvSpPr>
          <p:cNvPr id="210" name="Oval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79360" y="3862440"/>
            <a:ext cx="1600920" cy="1600920"/>
          </a:xfrm>
          <a:prstGeom prst="ellipse">
            <a:avLst/>
          </a:prstGeom>
          <a:noFill/>
          <a:ln w="12600">
            <a:solidFill>
              <a:schemeClr val="accent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Daytona Pro Light"/>
            </a:endParaRPr>
          </a:p>
        </p:txBody>
      </p:sp>
      <p:sp>
        <p:nvSpPr>
          <p:cNvPr id="211" name="PlaceHolder 26"/>
          <p:cNvSpPr>
            <a:spLocks noGrp="1"/>
          </p:cNvSpPr>
          <p:nvPr>
            <p:ph type="ftr" idx="25"/>
          </p:nvPr>
        </p:nvSpPr>
        <p:spPr>
          <a:xfrm rot="5400000">
            <a:off x="10541520" y="1408320"/>
            <a:ext cx="27702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&lt;footer&gt;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2" name="PlaceHolder 27"/>
          <p:cNvSpPr>
            <a:spLocks noGrp="1"/>
          </p:cNvSpPr>
          <p:nvPr>
            <p:ph type="sldNum" idx="26"/>
          </p:nvPr>
        </p:nvSpPr>
        <p:spPr>
          <a:xfrm>
            <a:off x="11518920" y="3164760"/>
            <a:ext cx="545400" cy="57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6"/>
                </a:solidFill>
                <a:latin typeface="Daytona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23D4124-D7A3-4A04-B1FD-ED26691BB6C9}" type="slidenum">
              <a:rPr b="0" lang="en-US" sz="1600" spc="-1" strike="noStrike">
                <a:solidFill>
                  <a:schemeClr val="accent6"/>
                </a:solidFill>
                <a:latin typeface="Daytona Pro Light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3" name="PlaceHolder 28"/>
          <p:cNvSpPr>
            <a:spLocks noGrp="1"/>
          </p:cNvSpPr>
          <p:nvPr>
            <p:ph type="dt" idx="27"/>
          </p:nvPr>
        </p:nvSpPr>
        <p:spPr>
          <a:xfrm rot="5400000">
            <a:off x="10596240" y="5074920"/>
            <a:ext cx="2647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&lt;date/time&gt;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raphic 49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3131640" y="412200"/>
            <a:ext cx="5561280" cy="56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2800" spc="398" strike="noStrike" cap="all">
                <a:solidFill>
                  <a:schemeClr val="lt1"/>
                </a:solidFill>
                <a:latin typeface="Century Gothic Bold"/>
              </a:rPr>
              <a:t>Click to add title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930240" y="2216160"/>
            <a:ext cx="1611360" cy="115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 algn="ctr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4000" spc="398" strike="noStrike" cap="all">
                <a:solidFill>
                  <a:schemeClr val="accent5"/>
                </a:solidFill>
                <a:latin typeface="Century Gothic Bold"/>
              </a:rPr>
              <a:t>Add title</a:t>
            </a:r>
            <a:endParaRPr b="0" lang="en-US" sz="4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 type="body"/>
          </p:nvPr>
        </p:nvSpPr>
        <p:spPr>
          <a:xfrm>
            <a:off x="3613680" y="2216160"/>
            <a:ext cx="1611360" cy="115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398" strike="noStrike" cap="all">
                <a:solidFill>
                  <a:schemeClr val="accent6">
                    <a:lumMod val="75000"/>
                  </a:schemeClr>
                </a:solidFill>
                <a:latin typeface="Century Gothic Bold"/>
              </a:rPr>
              <a:t>Add title</a:t>
            </a:r>
            <a:endParaRPr b="0" lang="en-US" sz="4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18" name="PlaceHolder 4"/>
          <p:cNvSpPr>
            <a:spLocks noGrp="1"/>
          </p:cNvSpPr>
          <p:nvPr>
            <p:ph type="body"/>
          </p:nvPr>
        </p:nvSpPr>
        <p:spPr>
          <a:xfrm>
            <a:off x="6297480" y="2216160"/>
            <a:ext cx="1611360" cy="115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398" strike="noStrike" cap="all">
                <a:solidFill>
                  <a:schemeClr val="accent1">
                    <a:lumMod val="50000"/>
                    <a:lumOff val="50000"/>
                  </a:schemeClr>
                </a:solidFill>
                <a:latin typeface="Century Gothic Bold"/>
              </a:rPr>
              <a:t>Add title</a:t>
            </a:r>
            <a:endParaRPr b="0" lang="en-US" sz="4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19" name="PlaceHolder 5"/>
          <p:cNvSpPr>
            <a:spLocks noGrp="1"/>
          </p:cNvSpPr>
          <p:nvPr>
            <p:ph type="body"/>
          </p:nvPr>
        </p:nvSpPr>
        <p:spPr>
          <a:xfrm>
            <a:off x="8980920" y="2216160"/>
            <a:ext cx="1611360" cy="115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398" strike="noStrike" cap="all">
                <a:solidFill>
                  <a:schemeClr val="accent3"/>
                </a:solidFill>
                <a:latin typeface="Century Gothic Bold"/>
              </a:rPr>
              <a:t>Add title</a:t>
            </a:r>
            <a:endParaRPr b="0" lang="en-US" sz="4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20" name="PlaceHolder 6"/>
          <p:cNvSpPr>
            <a:spLocks noGrp="1"/>
          </p:cNvSpPr>
          <p:nvPr>
            <p:ph type="body"/>
          </p:nvPr>
        </p:nvSpPr>
        <p:spPr>
          <a:xfrm>
            <a:off x="545040" y="3927600"/>
            <a:ext cx="2382120" cy="61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accent5"/>
                </a:solidFill>
                <a:latin typeface="Century Gothic Bold"/>
              </a:rPr>
              <a:t>Click to add title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21" name="PlaceHolder 7"/>
          <p:cNvSpPr>
            <a:spLocks noGrp="1"/>
          </p:cNvSpPr>
          <p:nvPr>
            <p:ph type="body"/>
          </p:nvPr>
        </p:nvSpPr>
        <p:spPr>
          <a:xfrm>
            <a:off x="545040" y="4519440"/>
            <a:ext cx="2382120" cy="85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22" name="PlaceHolder 8"/>
          <p:cNvSpPr>
            <a:spLocks noGrp="1"/>
          </p:cNvSpPr>
          <p:nvPr>
            <p:ph type="body"/>
          </p:nvPr>
        </p:nvSpPr>
        <p:spPr>
          <a:xfrm>
            <a:off x="3228480" y="3927600"/>
            <a:ext cx="2382120" cy="61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accent6">
                    <a:lumMod val="75000"/>
                  </a:schemeClr>
                </a:solidFill>
                <a:latin typeface="Century Gothic Bold"/>
              </a:rPr>
              <a:t>Click to add title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23" name="PlaceHolder 9"/>
          <p:cNvSpPr>
            <a:spLocks noGrp="1"/>
          </p:cNvSpPr>
          <p:nvPr>
            <p:ph type="body"/>
          </p:nvPr>
        </p:nvSpPr>
        <p:spPr>
          <a:xfrm>
            <a:off x="3228480" y="4519440"/>
            <a:ext cx="2382120" cy="85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24" name="PlaceHolder 10"/>
          <p:cNvSpPr>
            <a:spLocks noGrp="1"/>
          </p:cNvSpPr>
          <p:nvPr>
            <p:ph type="body"/>
          </p:nvPr>
        </p:nvSpPr>
        <p:spPr>
          <a:xfrm>
            <a:off x="5911920" y="3927600"/>
            <a:ext cx="2382120" cy="61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accent1">
                    <a:lumMod val="50000"/>
                    <a:lumOff val="50000"/>
                  </a:schemeClr>
                </a:solidFill>
                <a:latin typeface="Century Gothic Bold"/>
              </a:rPr>
              <a:t>Click to add title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25" name="PlaceHolder 11"/>
          <p:cNvSpPr>
            <a:spLocks noGrp="1"/>
          </p:cNvSpPr>
          <p:nvPr>
            <p:ph type="body"/>
          </p:nvPr>
        </p:nvSpPr>
        <p:spPr>
          <a:xfrm>
            <a:off x="5911920" y="4519440"/>
            <a:ext cx="2382120" cy="85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26" name="PlaceHolder 12"/>
          <p:cNvSpPr>
            <a:spLocks noGrp="1"/>
          </p:cNvSpPr>
          <p:nvPr>
            <p:ph type="body"/>
          </p:nvPr>
        </p:nvSpPr>
        <p:spPr>
          <a:xfrm>
            <a:off x="8595720" y="3927600"/>
            <a:ext cx="2382120" cy="613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accent3"/>
                </a:solidFill>
                <a:latin typeface="Century Gothic Bold"/>
              </a:rPr>
              <a:t>Click to add title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27" name="PlaceHolder 13"/>
          <p:cNvSpPr>
            <a:spLocks noGrp="1"/>
          </p:cNvSpPr>
          <p:nvPr>
            <p:ph type="body"/>
          </p:nvPr>
        </p:nvSpPr>
        <p:spPr>
          <a:xfrm>
            <a:off x="8595720" y="4519440"/>
            <a:ext cx="2382120" cy="85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28" name="PlaceHolder 14"/>
          <p:cNvSpPr>
            <a:spLocks noGrp="1"/>
          </p:cNvSpPr>
          <p:nvPr>
            <p:ph type="ftr" idx="28"/>
          </p:nvPr>
        </p:nvSpPr>
        <p:spPr>
          <a:xfrm rot="5400000">
            <a:off x="10541520" y="1408320"/>
            <a:ext cx="27702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&lt;footer&gt;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9" name="PlaceHolder 15"/>
          <p:cNvSpPr>
            <a:spLocks noGrp="1"/>
          </p:cNvSpPr>
          <p:nvPr>
            <p:ph type="sldNum" idx="29"/>
          </p:nvPr>
        </p:nvSpPr>
        <p:spPr>
          <a:xfrm>
            <a:off x="11518920" y="3164760"/>
            <a:ext cx="545400" cy="57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6"/>
                </a:solidFill>
                <a:latin typeface="Daytona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E85CB43-5AD7-42B9-AF22-061D9B38B672}" type="slidenum">
              <a:rPr b="0" lang="en-US" sz="1600" spc="-1" strike="noStrike">
                <a:solidFill>
                  <a:schemeClr val="accent6"/>
                </a:solidFill>
                <a:latin typeface="Daytona Pro Light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0" name="PlaceHolder 16"/>
          <p:cNvSpPr>
            <a:spLocks noGrp="1"/>
          </p:cNvSpPr>
          <p:nvPr>
            <p:ph type="dt" idx="30"/>
          </p:nvPr>
        </p:nvSpPr>
        <p:spPr>
          <a:xfrm rot="5400000">
            <a:off x="10596240" y="5074920"/>
            <a:ext cx="2647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&lt;date/time&gt;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8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raphic 36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32" name="Oval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62080" y="1199880"/>
            <a:ext cx="3929400" cy="3929400"/>
          </a:xfrm>
          <a:prstGeom prst="ellipse">
            <a:avLst/>
          </a:prstGeom>
          <a:noFill/>
          <a:ln w="38160">
            <a:solidFill>
              <a:schemeClr val="accent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Daytona Pro Light"/>
            </a:endParaRPr>
          </a:p>
        </p:txBody>
      </p:sp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021680" y="2210760"/>
            <a:ext cx="4579560" cy="53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2800" spc="398" strike="noStrike" cap="all">
                <a:solidFill>
                  <a:schemeClr val="accent6"/>
                </a:solidFill>
                <a:latin typeface="Century Gothic Bold"/>
              </a:rPr>
              <a:t>Click to add title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1034640" y="2747520"/>
            <a:ext cx="5309640" cy="287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defTabSz="914400">
              <a:lnSpc>
                <a:spcPct val="15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7663320" y="1433160"/>
            <a:ext cx="3526560" cy="3463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Daytona Pro Light"/>
              </a:rPr>
              <a:t>Click to add photo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ftr" idx="31"/>
          </p:nvPr>
        </p:nvSpPr>
        <p:spPr>
          <a:xfrm rot="5400000">
            <a:off x="10541520" y="1408320"/>
            <a:ext cx="27702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&lt;footer&gt;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sldNum" idx="32"/>
          </p:nvPr>
        </p:nvSpPr>
        <p:spPr>
          <a:xfrm>
            <a:off x="11518920" y="3164760"/>
            <a:ext cx="545400" cy="57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6"/>
                </a:solidFill>
                <a:latin typeface="Daytona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88AEEF5-1BF7-4E96-8E91-C8C58125DAED}" type="slidenum">
              <a:rPr b="0" lang="en-US" sz="1600" spc="-1" strike="noStrike">
                <a:solidFill>
                  <a:schemeClr val="accent6"/>
                </a:solidFill>
                <a:latin typeface="Daytona Pro Light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8" name="PlaceHolder 6"/>
          <p:cNvSpPr>
            <a:spLocks noGrp="1"/>
          </p:cNvSpPr>
          <p:nvPr>
            <p:ph type="dt" idx="33"/>
          </p:nvPr>
        </p:nvSpPr>
        <p:spPr>
          <a:xfrm rot="5400000">
            <a:off x="10596240" y="5074920"/>
            <a:ext cx="2647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&lt;date/time&gt;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0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raphic 18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5679360" y="1260000"/>
            <a:ext cx="5123880" cy="492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2800" spc="398" strike="noStrike" cap="all">
                <a:solidFill>
                  <a:schemeClr val="accent6"/>
                </a:solidFill>
                <a:latin typeface="Century Gothic Bold"/>
              </a:rPr>
              <a:t>Click to add title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5679360" y="1752120"/>
            <a:ext cx="4856040" cy="2413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defTabSz="914400">
              <a:lnSpc>
                <a:spcPct val="15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ftr" idx="34"/>
          </p:nvPr>
        </p:nvSpPr>
        <p:spPr>
          <a:xfrm rot="5400000">
            <a:off x="10541520" y="1408320"/>
            <a:ext cx="27702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&lt;footer&gt;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 type="sldNum" idx="35"/>
          </p:nvPr>
        </p:nvSpPr>
        <p:spPr>
          <a:xfrm>
            <a:off x="11518920" y="3164760"/>
            <a:ext cx="545400" cy="57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6"/>
                </a:solidFill>
                <a:latin typeface="Daytona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CB0C4E0-74C0-470B-859B-977CA4B19DB0}" type="slidenum">
              <a:rPr b="0" lang="en-US" sz="1600" spc="-1" strike="noStrike">
                <a:solidFill>
                  <a:schemeClr val="accent6"/>
                </a:solidFill>
                <a:latin typeface="Daytona Pro Light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4" name="PlaceHolder 5"/>
          <p:cNvSpPr>
            <a:spLocks noGrp="1"/>
          </p:cNvSpPr>
          <p:nvPr>
            <p:ph type="dt" idx="36"/>
          </p:nvPr>
        </p:nvSpPr>
        <p:spPr>
          <a:xfrm rot="5400000">
            <a:off x="10596240" y="5074920"/>
            <a:ext cx="2647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&lt;date/time&gt;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2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raphic 2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4800" spc="398" strike="noStrike" cap="all">
                <a:solidFill>
                  <a:schemeClr val="accent6"/>
                </a:solidFill>
                <a:latin typeface="Century Gothic Bold"/>
              </a:rPr>
              <a:t>Click to add title</a:t>
            </a:r>
            <a:endParaRPr b="0" lang="en-US" sz="4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1026720" y="3531600"/>
            <a:ext cx="4989240" cy="175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 algn="ctr" defTabSz="914400">
              <a:lnSpc>
                <a:spcPct val="15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Daytona Pro Light"/>
              </a:rPr>
              <a:t>Click to add subtitle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ftr" idx="37"/>
          </p:nvPr>
        </p:nvSpPr>
        <p:spPr>
          <a:xfrm rot="5400000">
            <a:off x="10541520" y="1408320"/>
            <a:ext cx="27702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&lt;footer&gt;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sldNum" idx="38"/>
          </p:nvPr>
        </p:nvSpPr>
        <p:spPr>
          <a:xfrm>
            <a:off x="11518920" y="3164760"/>
            <a:ext cx="545400" cy="57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6"/>
                </a:solidFill>
                <a:latin typeface="Daytona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85EFCFC-7D3E-43C4-BC8E-B0E06759D9DD}" type="slidenum">
              <a:rPr b="0" lang="en-US" sz="1600" spc="-1" strike="noStrike">
                <a:solidFill>
                  <a:schemeClr val="accent6"/>
                </a:solidFill>
                <a:latin typeface="Daytona Pro Light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0" name="PlaceHolder 5"/>
          <p:cNvSpPr>
            <a:spLocks noGrp="1"/>
          </p:cNvSpPr>
          <p:nvPr>
            <p:ph type="dt" idx="39"/>
          </p:nvPr>
        </p:nvSpPr>
        <p:spPr>
          <a:xfrm rot="5400000">
            <a:off x="10596240" y="5074920"/>
            <a:ext cx="2647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&lt;date/time&gt;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4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raphic 1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187160" y="695160"/>
            <a:ext cx="4919040" cy="66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2800" spc="398" strike="noStrike" cap="all">
                <a:solidFill>
                  <a:schemeClr val="lt1"/>
                </a:solidFill>
                <a:latin typeface="Century Gothic Bold"/>
              </a:rPr>
              <a:t>Click to add title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199760" y="1873800"/>
            <a:ext cx="255636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accent6"/>
                </a:solidFill>
                <a:latin typeface="Century Gothic Bold"/>
              </a:rPr>
              <a:t>Click to add title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body"/>
          </p:nvPr>
        </p:nvSpPr>
        <p:spPr>
          <a:xfrm>
            <a:off x="4199760" y="2178360"/>
            <a:ext cx="2556360" cy="132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7539120" y="1873800"/>
            <a:ext cx="255636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accent6"/>
                </a:solidFill>
                <a:latin typeface="Century Gothic Bold"/>
              </a:rPr>
              <a:t>Click to add title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 type="body"/>
          </p:nvPr>
        </p:nvSpPr>
        <p:spPr>
          <a:xfrm>
            <a:off x="7539120" y="2178360"/>
            <a:ext cx="2556360" cy="129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57" name="PlaceHolder 6"/>
          <p:cNvSpPr>
            <a:spLocks noGrp="1"/>
          </p:cNvSpPr>
          <p:nvPr>
            <p:ph type="body"/>
          </p:nvPr>
        </p:nvSpPr>
        <p:spPr>
          <a:xfrm>
            <a:off x="4199760" y="4071240"/>
            <a:ext cx="255636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accent6"/>
                </a:solidFill>
                <a:latin typeface="Century Gothic Bold"/>
              </a:rPr>
              <a:t>Click to add title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58" name="PlaceHolder 7"/>
          <p:cNvSpPr>
            <a:spLocks noGrp="1"/>
          </p:cNvSpPr>
          <p:nvPr>
            <p:ph type="body"/>
          </p:nvPr>
        </p:nvSpPr>
        <p:spPr>
          <a:xfrm>
            <a:off x="4199760" y="4384080"/>
            <a:ext cx="2556360" cy="132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59" name="PlaceHolder 8"/>
          <p:cNvSpPr>
            <a:spLocks noGrp="1"/>
          </p:cNvSpPr>
          <p:nvPr>
            <p:ph type="body"/>
          </p:nvPr>
        </p:nvSpPr>
        <p:spPr>
          <a:xfrm>
            <a:off x="7539120" y="4071240"/>
            <a:ext cx="255636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accent6"/>
                </a:solidFill>
                <a:latin typeface="Century Gothic Bold"/>
              </a:rPr>
              <a:t>Click to add title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60" name="PlaceHolder 9"/>
          <p:cNvSpPr>
            <a:spLocks noGrp="1"/>
          </p:cNvSpPr>
          <p:nvPr>
            <p:ph type="body"/>
          </p:nvPr>
        </p:nvSpPr>
        <p:spPr>
          <a:xfrm>
            <a:off x="7539120" y="4375800"/>
            <a:ext cx="2556360" cy="129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61" name="PlaceHolder 10"/>
          <p:cNvSpPr>
            <a:spLocks noGrp="1"/>
          </p:cNvSpPr>
          <p:nvPr>
            <p:ph type="ftr" idx="40"/>
          </p:nvPr>
        </p:nvSpPr>
        <p:spPr>
          <a:xfrm rot="5400000">
            <a:off x="10541520" y="1408320"/>
            <a:ext cx="27702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&lt;footer&gt;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2" name="PlaceHolder 11"/>
          <p:cNvSpPr>
            <a:spLocks noGrp="1"/>
          </p:cNvSpPr>
          <p:nvPr>
            <p:ph type="sldNum" idx="41"/>
          </p:nvPr>
        </p:nvSpPr>
        <p:spPr>
          <a:xfrm>
            <a:off x="11518920" y="3164760"/>
            <a:ext cx="545400" cy="57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6"/>
                </a:solidFill>
                <a:latin typeface="Daytona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F2C32A8-76EE-4D4E-BE38-760EAD0E0C0F}" type="slidenum">
              <a:rPr b="0" lang="en-US" sz="1600" spc="-1" strike="noStrike">
                <a:solidFill>
                  <a:schemeClr val="accent6"/>
                </a:solidFill>
                <a:latin typeface="Daytona Pro Light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3" name="PlaceHolder 12"/>
          <p:cNvSpPr>
            <a:spLocks noGrp="1"/>
          </p:cNvSpPr>
          <p:nvPr>
            <p:ph type="dt" idx="42"/>
          </p:nvPr>
        </p:nvSpPr>
        <p:spPr>
          <a:xfrm rot="5400000">
            <a:off x="10596240" y="5074920"/>
            <a:ext cx="2647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&lt;date/time&gt;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6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raphic 1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3509640" y="1823760"/>
            <a:ext cx="4719600" cy="57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2800" spc="398" strike="noStrike" cap="all">
                <a:solidFill>
                  <a:schemeClr val="lt1"/>
                </a:solidFill>
                <a:latin typeface="Century Gothic Bold"/>
              </a:rPr>
              <a:t>Click to add title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379080" y="4231080"/>
            <a:ext cx="26406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algn="ctr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accent6"/>
                </a:solidFill>
                <a:latin typeface="Century Gothic Bold"/>
              </a:rPr>
              <a:t>Click to add title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379080" y="4546440"/>
            <a:ext cx="2640600" cy="161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3237480" y="4234680"/>
            <a:ext cx="26406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accent6"/>
                </a:solidFill>
                <a:latin typeface="Century Gothic Bold"/>
              </a:rPr>
              <a:t>Click to add title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3237480" y="4550040"/>
            <a:ext cx="2640600" cy="161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70" name="PlaceHolder 6"/>
          <p:cNvSpPr>
            <a:spLocks noGrp="1"/>
          </p:cNvSpPr>
          <p:nvPr>
            <p:ph type="body"/>
          </p:nvPr>
        </p:nvSpPr>
        <p:spPr>
          <a:xfrm>
            <a:off x="6095880" y="4218480"/>
            <a:ext cx="26406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accent6"/>
                </a:solidFill>
                <a:latin typeface="Century Gothic Bold"/>
              </a:rPr>
              <a:t>Click to add title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71" name="PlaceHolder 7"/>
          <p:cNvSpPr>
            <a:spLocks noGrp="1"/>
          </p:cNvSpPr>
          <p:nvPr>
            <p:ph type="body"/>
          </p:nvPr>
        </p:nvSpPr>
        <p:spPr>
          <a:xfrm>
            <a:off x="6095880" y="4533840"/>
            <a:ext cx="2640600" cy="161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72" name="PlaceHolder 8"/>
          <p:cNvSpPr>
            <a:spLocks noGrp="1"/>
          </p:cNvSpPr>
          <p:nvPr>
            <p:ph type="body"/>
          </p:nvPr>
        </p:nvSpPr>
        <p:spPr>
          <a:xfrm>
            <a:off x="8947080" y="4218480"/>
            <a:ext cx="26406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accent6"/>
                </a:solidFill>
                <a:latin typeface="Century Gothic Bold"/>
              </a:rPr>
              <a:t>Click to add title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73" name="PlaceHolder 9"/>
          <p:cNvSpPr>
            <a:spLocks noGrp="1"/>
          </p:cNvSpPr>
          <p:nvPr>
            <p:ph type="body"/>
          </p:nvPr>
        </p:nvSpPr>
        <p:spPr>
          <a:xfrm>
            <a:off x="8947080" y="4533840"/>
            <a:ext cx="2640600" cy="161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74" name="PlaceHolder 10"/>
          <p:cNvSpPr>
            <a:spLocks noGrp="1"/>
          </p:cNvSpPr>
          <p:nvPr>
            <p:ph type="ftr" idx="43"/>
          </p:nvPr>
        </p:nvSpPr>
        <p:spPr>
          <a:xfrm rot="5400000">
            <a:off x="10541520" y="1408320"/>
            <a:ext cx="27702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&lt;footer&gt;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5" name="PlaceHolder 11"/>
          <p:cNvSpPr>
            <a:spLocks noGrp="1"/>
          </p:cNvSpPr>
          <p:nvPr>
            <p:ph type="sldNum" idx="44"/>
          </p:nvPr>
        </p:nvSpPr>
        <p:spPr>
          <a:xfrm>
            <a:off x="11518920" y="3164760"/>
            <a:ext cx="545400" cy="57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6"/>
                </a:solidFill>
                <a:latin typeface="Daytona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9E58AAD-1496-428A-A01A-EC4D0B2E6DAE}" type="slidenum">
              <a:rPr b="0" lang="en-US" sz="1600" spc="-1" strike="noStrike">
                <a:solidFill>
                  <a:schemeClr val="accent6"/>
                </a:solidFill>
                <a:latin typeface="Daytona Pro Light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6" name="PlaceHolder 12"/>
          <p:cNvSpPr>
            <a:spLocks noGrp="1"/>
          </p:cNvSpPr>
          <p:nvPr>
            <p:ph type="dt" idx="45"/>
          </p:nvPr>
        </p:nvSpPr>
        <p:spPr>
          <a:xfrm rot="5400000">
            <a:off x="10596240" y="5074920"/>
            <a:ext cx="2647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&lt;date/time&gt;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7" name="PlaceHolder 13"/>
          <p:cNvSpPr>
            <a:spLocks noGrp="1"/>
          </p:cNvSpPr>
          <p:nvPr>
            <p:ph type="body"/>
          </p:nvPr>
        </p:nvSpPr>
        <p:spPr>
          <a:xfrm>
            <a:off x="1408320" y="3330000"/>
            <a:ext cx="603000" cy="6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56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Daytona Pro Light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Daytona Pro Light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Daytona Pro Light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78" name="PlaceHolder 14"/>
          <p:cNvSpPr>
            <a:spLocks noGrp="1"/>
          </p:cNvSpPr>
          <p:nvPr>
            <p:ph type="body"/>
          </p:nvPr>
        </p:nvSpPr>
        <p:spPr>
          <a:xfrm>
            <a:off x="4267080" y="3330000"/>
            <a:ext cx="603000" cy="6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56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Daytona Pro Light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Daytona Pro Light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Daytona Pro Light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79" name="PlaceHolder 15"/>
          <p:cNvSpPr>
            <a:spLocks noGrp="1"/>
          </p:cNvSpPr>
          <p:nvPr>
            <p:ph type="body"/>
          </p:nvPr>
        </p:nvSpPr>
        <p:spPr>
          <a:xfrm>
            <a:off x="9972000" y="3330000"/>
            <a:ext cx="603000" cy="6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56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Daytona Pro Light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Daytona Pro Light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Daytona Pro Light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80" name="PlaceHolder 16"/>
          <p:cNvSpPr>
            <a:spLocks noGrp="1"/>
          </p:cNvSpPr>
          <p:nvPr>
            <p:ph type="body"/>
          </p:nvPr>
        </p:nvSpPr>
        <p:spPr>
          <a:xfrm>
            <a:off x="7109280" y="3330000"/>
            <a:ext cx="603000" cy="6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56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Daytona Pro Light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Daytona Pro Light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Daytona Pro Light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8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raphic 1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196160" y="690840"/>
            <a:ext cx="49359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2800" spc="398" strike="noStrike" cap="all">
                <a:solidFill>
                  <a:schemeClr val="lt1"/>
                </a:solidFill>
                <a:latin typeface="Century Gothic Bold"/>
              </a:rPr>
              <a:t>Click to add title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4190040" y="2568600"/>
            <a:ext cx="3008160" cy="34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accent6"/>
                </a:solidFill>
                <a:latin typeface="Century Gothic Bold"/>
              </a:rPr>
              <a:t>Click to add title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body"/>
          </p:nvPr>
        </p:nvSpPr>
        <p:spPr>
          <a:xfrm>
            <a:off x="4190040" y="2862000"/>
            <a:ext cx="3008160" cy="63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 type="body"/>
          </p:nvPr>
        </p:nvSpPr>
        <p:spPr>
          <a:xfrm>
            <a:off x="7913880" y="2568600"/>
            <a:ext cx="3008160" cy="34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accent6"/>
                </a:solidFill>
                <a:latin typeface="Century Gothic Bold"/>
              </a:rPr>
              <a:t>Click to add title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86" name="PlaceHolder 5"/>
          <p:cNvSpPr>
            <a:spLocks noGrp="1"/>
          </p:cNvSpPr>
          <p:nvPr>
            <p:ph type="body"/>
          </p:nvPr>
        </p:nvSpPr>
        <p:spPr>
          <a:xfrm>
            <a:off x="7913880" y="2862000"/>
            <a:ext cx="3008160" cy="63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87" name="PlaceHolder 6"/>
          <p:cNvSpPr>
            <a:spLocks noGrp="1"/>
          </p:cNvSpPr>
          <p:nvPr>
            <p:ph type="body"/>
          </p:nvPr>
        </p:nvSpPr>
        <p:spPr>
          <a:xfrm>
            <a:off x="4190040" y="5044320"/>
            <a:ext cx="3008160" cy="34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accent6"/>
                </a:solidFill>
                <a:latin typeface="Century Gothic Bold"/>
              </a:rPr>
              <a:t>Click to add title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88" name="PlaceHolder 7"/>
          <p:cNvSpPr>
            <a:spLocks noGrp="1"/>
          </p:cNvSpPr>
          <p:nvPr>
            <p:ph type="body"/>
          </p:nvPr>
        </p:nvSpPr>
        <p:spPr>
          <a:xfrm>
            <a:off x="4190040" y="5337720"/>
            <a:ext cx="3008160" cy="63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89" name="PlaceHolder 8"/>
          <p:cNvSpPr>
            <a:spLocks noGrp="1"/>
          </p:cNvSpPr>
          <p:nvPr>
            <p:ph type="body"/>
          </p:nvPr>
        </p:nvSpPr>
        <p:spPr>
          <a:xfrm>
            <a:off x="7913880" y="5047560"/>
            <a:ext cx="3008160" cy="34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accent6"/>
                </a:solidFill>
                <a:latin typeface="Century Gothic Bold"/>
              </a:rPr>
              <a:t>Click to add title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90" name="PlaceHolder 9"/>
          <p:cNvSpPr>
            <a:spLocks noGrp="1"/>
          </p:cNvSpPr>
          <p:nvPr>
            <p:ph type="body"/>
          </p:nvPr>
        </p:nvSpPr>
        <p:spPr>
          <a:xfrm>
            <a:off x="7913880" y="5340960"/>
            <a:ext cx="3008160" cy="63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91" name="PlaceHolder 10"/>
          <p:cNvSpPr>
            <a:spLocks noGrp="1"/>
          </p:cNvSpPr>
          <p:nvPr>
            <p:ph type="ftr" idx="46"/>
          </p:nvPr>
        </p:nvSpPr>
        <p:spPr>
          <a:xfrm rot="5400000">
            <a:off x="10541520" y="1408320"/>
            <a:ext cx="27702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&lt;footer&gt;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2" name="PlaceHolder 11"/>
          <p:cNvSpPr>
            <a:spLocks noGrp="1"/>
          </p:cNvSpPr>
          <p:nvPr>
            <p:ph type="sldNum" idx="47"/>
          </p:nvPr>
        </p:nvSpPr>
        <p:spPr>
          <a:xfrm>
            <a:off x="11518920" y="3164760"/>
            <a:ext cx="545400" cy="57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6"/>
                </a:solidFill>
                <a:latin typeface="Daytona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FBA3868-ECF5-44F9-A625-2D9C490D52A6}" type="slidenum">
              <a:rPr b="0" lang="en-US" sz="1600" spc="-1" strike="noStrike">
                <a:solidFill>
                  <a:schemeClr val="accent6"/>
                </a:solidFill>
                <a:latin typeface="Daytona Pro Light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3" name="PlaceHolder 12"/>
          <p:cNvSpPr>
            <a:spLocks noGrp="1"/>
          </p:cNvSpPr>
          <p:nvPr>
            <p:ph type="dt" idx="48"/>
          </p:nvPr>
        </p:nvSpPr>
        <p:spPr>
          <a:xfrm rot="5400000">
            <a:off x="10596240" y="5074920"/>
            <a:ext cx="2647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&lt;date/time&gt;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4" name="PlaceHolder 13"/>
          <p:cNvSpPr>
            <a:spLocks noGrp="1"/>
          </p:cNvSpPr>
          <p:nvPr>
            <p:ph type="body"/>
          </p:nvPr>
        </p:nvSpPr>
        <p:spPr>
          <a:xfrm>
            <a:off x="4190040" y="1818720"/>
            <a:ext cx="603000" cy="6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56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Daytona Pro Light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Daytona Pro Light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Daytona Pro Light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95" name="PlaceHolder 14"/>
          <p:cNvSpPr>
            <a:spLocks noGrp="1"/>
          </p:cNvSpPr>
          <p:nvPr>
            <p:ph type="body"/>
          </p:nvPr>
        </p:nvSpPr>
        <p:spPr>
          <a:xfrm>
            <a:off x="7913880" y="1818720"/>
            <a:ext cx="603000" cy="6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56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Daytona Pro Light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Daytona Pro Light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Daytona Pro Light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96" name="PlaceHolder 15"/>
          <p:cNvSpPr>
            <a:spLocks noGrp="1"/>
          </p:cNvSpPr>
          <p:nvPr>
            <p:ph type="body"/>
          </p:nvPr>
        </p:nvSpPr>
        <p:spPr>
          <a:xfrm>
            <a:off x="4190040" y="4281840"/>
            <a:ext cx="603000" cy="6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56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Daytona Pro Light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Daytona Pro Light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Daytona Pro Light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97" name="PlaceHolder 16"/>
          <p:cNvSpPr>
            <a:spLocks noGrp="1"/>
          </p:cNvSpPr>
          <p:nvPr>
            <p:ph type="body"/>
          </p:nvPr>
        </p:nvSpPr>
        <p:spPr>
          <a:xfrm>
            <a:off x="7908120" y="4294080"/>
            <a:ext cx="603000" cy="60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856" lnSpcReduction="20000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Daytona Pro Light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Daytona Pro Light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Daytona Pro Light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0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raphic 1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3672720" y="1823760"/>
            <a:ext cx="4569120" cy="57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2800" spc="398" strike="noStrike" cap="all">
                <a:solidFill>
                  <a:schemeClr val="lt1"/>
                </a:solidFill>
                <a:latin typeface="Century Gothic Bold"/>
              </a:rPr>
              <a:t>Click to add title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2956680" y="2807280"/>
            <a:ext cx="5823720" cy="193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algn="ctr" defTabSz="914400">
              <a:lnSpc>
                <a:spcPct val="2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199" strike="noStrike">
                <a:solidFill>
                  <a:schemeClr val="lt1"/>
                </a:solidFill>
                <a:latin typeface="Daytona Pro Light"/>
              </a:rPr>
              <a:t>Click to add title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ftr" idx="49"/>
          </p:nvPr>
        </p:nvSpPr>
        <p:spPr>
          <a:xfrm rot="5400000">
            <a:off x="10541520" y="1408320"/>
            <a:ext cx="27702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&lt;footer&gt;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sldNum" idx="50"/>
          </p:nvPr>
        </p:nvSpPr>
        <p:spPr>
          <a:xfrm>
            <a:off x="11518920" y="3164760"/>
            <a:ext cx="545400" cy="57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6"/>
                </a:solidFill>
                <a:latin typeface="Daytona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D15E29B-371B-43CF-B53C-E0E5C4F26CD4}" type="slidenum">
              <a:rPr b="0" lang="en-US" sz="1600" spc="-1" strike="noStrike">
                <a:solidFill>
                  <a:schemeClr val="accent6"/>
                </a:solidFill>
                <a:latin typeface="Daytona Pro Light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dt" idx="51"/>
          </p:nvPr>
        </p:nvSpPr>
        <p:spPr>
          <a:xfrm rot="5400000">
            <a:off x="10596240" y="5074920"/>
            <a:ext cx="2647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&lt;date/time&gt;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2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raphic 8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5425560" y="2741040"/>
            <a:ext cx="5002200" cy="2356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4800" spc="398" strike="noStrike" cap="all">
                <a:solidFill>
                  <a:schemeClr val="accent6"/>
                </a:solidFill>
                <a:latin typeface="Century Gothic Bold"/>
              </a:rPr>
              <a:t>Click to add title</a:t>
            </a:r>
            <a:endParaRPr b="0" lang="en-US" sz="4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Daytona Pro Light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Daytona Pro Light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Daytona Pro Light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Daytona Pro Light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4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6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29920" y="1377720"/>
            <a:ext cx="5097240" cy="918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2800" spc="398" strike="noStrike" cap="all">
                <a:solidFill>
                  <a:schemeClr val="lt1"/>
                </a:solidFill>
                <a:latin typeface="Century Gothic Bold"/>
              </a:rPr>
              <a:t>Click to </a:t>
            </a:r>
            <a:r>
              <a:rPr b="0" lang="en-US" sz="2800" spc="398" strike="noStrike" cap="all">
                <a:solidFill>
                  <a:schemeClr val="lt1"/>
                </a:solidFill>
                <a:latin typeface="Century Gothic Bold"/>
              </a:rPr>
              <a:t>add title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2535120" y="2724120"/>
            <a:ext cx="1785960" cy="107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5400" spc="398" strike="noStrike" cap="all">
                <a:solidFill>
                  <a:schemeClr val="accent6"/>
                </a:solidFill>
                <a:latin typeface="Century Gothic Bold"/>
              </a:rPr>
              <a:t>t</a:t>
            </a:r>
            <a:r>
              <a:rPr b="0" lang="en-US" sz="5400" spc="398" strike="noStrike" cap="all">
                <a:solidFill>
                  <a:schemeClr val="accent6"/>
                </a:solidFill>
                <a:latin typeface="Century Gothic Bold"/>
              </a:rPr>
              <a:t>e</a:t>
            </a:r>
            <a:r>
              <a:rPr b="0" lang="en-US" sz="5400" spc="398" strike="noStrike" cap="all">
                <a:solidFill>
                  <a:schemeClr val="accent6"/>
                </a:solidFill>
                <a:latin typeface="Century Gothic Bold"/>
              </a:rPr>
              <a:t>x</a:t>
            </a:r>
            <a:r>
              <a:rPr b="0" lang="en-US" sz="5400" spc="398" strike="noStrike" cap="all">
                <a:solidFill>
                  <a:schemeClr val="accent6"/>
                </a:solidFill>
                <a:latin typeface="Century Gothic Bold"/>
              </a:rPr>
              <a:t>t</a:t>
            </a:r>
            <a:endParaRPr b="0" lang="en-US" sz="5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267080" y="2930760"/>
            <a:ext cx="3639600" cy="38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199" strike="noStrike">
                <a:solidFill>
                  <a:schemeClr val="lt1"/>
                </a:solidFill>
                <a:latin typeface="Daytona Pro Light"/>
              </a:rPr>
              <a:t>Add </a:t>
            </a:r>
            <a:r>
              <a:rPr b="0" lang="en-US" sz="1800" spc="199" strike="noStrike">
                <a:solidFill>
                  <a:schemeClr val="lt1"/>
                </a:solidFill>
                <a:latin typeface="Daytona Pro Light"/>
              </a:rPr>
              <a:t>subtitle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4267080" y="3282120"/>
            <a:ext cx="3639600" cy="48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199" strike="noStrike">
                <a:solidFill>
                  <a:schemeClr val="lt1"/>
                </a:solidFill>
                <a:latin typeface="Daytona Pro Light"/>
              </a:rPr>
              <a:t>Ad</a:t>
            </a:r>
            <a:r>
              <a:rPr b="0" lang="en-US" sz="1400" spc="199" strike="noStrike">
                <a:solidFill>
                  <a:schemeClr val="lt1"/>
                </a:solidFill>
                <a:latin typeface="Daytona Pro Light"/>
              </a:rPr>
              <a:t>d </a:t>
            </a:r>
            <a:r>
              <a:rPr b="0" lang="en-US" sz="1400" spc="199" strike="noStrike">
                <a:solidFill>
                  <a:schemeClr val="lt1"/>
                </a:solidFill>
                <a:latin typeface="Daytona Pro Light"/>
              </a:rPr>
              <a:t>su</a:t>
            </a:r>
            <a:r>
              <a:rPr b="0" lang="en-US" sz="1400" spc="199" strike="noStrike">
                <a:solidFill>
                  <a:schemeClr val="lt1"/>
                </a:solidFill>
                <a:latin typeface="Daytona Pro Light"/>
              </a:rPr>
              <a:t>bti</a:t>
            </a:r>
            <a:r>
              <a:rPr b="0" lang="en-US" sz="1400" spc="199" strike="noStrike">
                <a:solidFill>
                  <a:schemeClr val="lt1"/>
                </a:solidFill>
                <a:latin typeface="Daytona Pro Light"/>
              </a:rPr>
              <a:t>tle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2535120" y="3882240"/>
            <a:ext cx="1785960" cy="107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5400" spc="398" strike="noStrike" cap="all">
                <a:solidFill>
                  <a:schemeClr val="accent6"/>
                </a:solidFill>
                <a:latin typeface="Century Gothic Bold"/>
              </a:rPr>
              <a:t>t</a:t>
            </a:r>
            <a:r>
              <a:rPr b="0" lang="en-US" sz="5400" spc="398" strike="noStrike" cap="all">
                <a:solidFill>
                  <a:schemeClr val="accent6"/>
                </a:solidFill>
                <a:latin typeface="Century Gothic Bold"/>
              </a:rPr>
              <a:t>e</a:t>
            </a:r>
            <a:r>
              <a:rPr b="0" lang="en-US" sz="5400" spc="398" strike="noStrike" cap="all">
                <a:solidFill>
                  <a:schemeClr val="accent6"/>
                </a:solidFill>
                <a:latin typeface="Century Gothic Bold"/>
              </a:rPr>
              <a:t>x</a:t>
            </a:r>
            <a:r>
              <a:rPr b="0" lang="en-US" sz="5400" spc="398" strike="noStrike" cap="all">
                <a:solidFill>
                  <a:schemeClr val="accent6"/>
                </a:solidFill>
                <a:latin typeface="Century Gothic Bold"/>
              </a:rPr>
              <a:t>t</a:t>
            </a:r>
            <a:endParaRPr b="0" lang="en-US" sz="5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body"/>
          </p:nvPr>
        </p:nvSpPr>
        <p:spPr>
          <a:xfrm>
            <a:off x="4267080" y="4097160"/>
            <a:ext cx="3639600" cy="38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199" strike="noStrike">
                <a:solidFill>
                  <a:schemeClr val="lt1"/>
                </a:solidFill>
                <a:latin typeface="Daytona Pro Light"/>
              </a:rPr>
              <a:t>A</a:t>
            </a:r>
            <a:r>
              <a:rPr b="0" lang="en-US" sz="1800" spc="199" strike="noStrike">
                <a:solidFill>
                  <a:schemeClr val="lt1"/>
                </a:solidFill>
                <a:latin typeface="Daytona Pro Light"/>
              </a:rPr>
              <a:t>d</a:t>
            </a:r>
            <a:r>
              <a:rPr b="0" lang="en-US" sz="1800" spc="199" strike="noStrike">
                <a:solidFill>
                  <a:schemeClr val="lt1"/>
                </a:solidFill>
                <a:latin typeface="Daytona Pro Light"/>
              </a:rPr>
              <a:t>d </a:t>
            </a:r>
            <a:r>
              <a:rPr b="0" lang="en-US" sz="1800" spc="199" strike="noStrike">
                <a:solidFill>
                  <a:schemeClr val="lt1"/>
                </a:solidFill>
                <a:latin typeface="Daytona Pro Light"/>
              </a:rPr>
              <a:t>su</a:t>
            </a:r>
            <a:r>
              <a:rPr b="0" lang="en-US" sz="1800" spc="199" strike="noStrike">
                <a:solidFill>
                  <a:schemeClr val="lt1"/>
                </a:solidFill>
                <a:latin typeface="Daytona Pro Light"/>
              </a:rPr>
              <a:t>bt</a:t>
            </a:r>
            <a:r>
              <a:rPr b="0" lang="en-US" sz="1800" spc="199" strike="noStrike">
                <a:solidFill>
                  <a:schemeClr val="lt1"/>
                </a:solidFill>
                <a:latin typeface="Daytona Pro Light"/>
              </a:rPr>
              <a:t>itl</a:t>
            </a:r>
            <a:r>
              <a:rPr b="0" lang="en-US" sz="1800" spc="199" strike="noStrike">
                <a:solidFill>
                  <a:schemeClr val="lt1"/>
                </a:solidFill>
                <a:latin typeface="Daytona Pro Light"/>
              </a:rPr>
              <a:t>e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2" name="PlaceHolder 7"/>
          <p:cNvSpPr>
            <a:spLocks noGrp="1"/>
          </p:cNvSpPr>
          <p:nvPr>
            <p:ph type="body"/>
          </p:nvPr>
        </p:nvSpPr>
        <p:spPr>
          <a:xfrm>
            <a:off x="4267080" y="4448520"/>
            <a:ext cx="3639600" cy="48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199" strike="noStrike">
                <a:solidFill>
                  <a:schemeClr val="lt1"/>
                </a:solidFill>
                <a:latin typeface="Daytona Pro Light"/>
              </a:rPr>
              <a:t>Ad</a:t>
            </a:r>
            <a:r>
              <a:rPr b="0" lang="en-US" sz="1400" spc="199" strike="noStrike">
                <a:solidFill>
                  <a:schemeClr val="lt1"/>
                </a:solidFill>
                <a:latin typeface="Daytona Pro Light"/>
              </a:rPr>
              <a:t>d </a:t>
            </a:r>
            <a:r>
              <a:rPr b="0" lang="en-US" sz="1400" spc="199" strike="noStrike">
                <a:solidFill>
                  <a:schemeClr val="lt1"/>
                </a:solidFill>
                <a:latin typeface="Daytona Pro Light"/>
              </a:rPr>
              <a:t>su</a:t>
            </a:r>
            <a:r>
              <a:rPr b="0" lang="en-US" sz="1400" spc="199" strike="noStrike">
                <a:solidFill>
                  <a:schemeClr val="lt1"/>
                </a:solidFill>
                <a:latin typeface="Daytona Pro Light"/>
              </a:rPr>
              <a:t>bti</a:t>
            </a:r>
            <a:r>
              <a:rPr b="0" lang="en-US" sz="1400" spc="199" strike="noStrike">
                <a:solidFill>
                  <a:schemeClr val="lt1"/>
                </a:solidFill>
                <a:latin typeface="Daytona Pro Light"/>
              </a:rPr>
              <a:t>tle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3" name="PlaceHolder 8"/>
          <p:cNvSpPr>
            <a:spLocks noGrp="1"/>
          </p:cNvSpPr>
          <p:nvPr>
            <p:ph type="body"/>
          </p:nvPr>
        </p:nvSpPr>
        <p:spPr>
          <a:xfrm>
            <a:off x="2535120" y="5046480"/>
            <a:ext cx="1785960" cy="107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5400" spc="398" strike="noStrike" cap="all">
                <a:solidFill>
                  <a:schemeClr val="accent6"/>
                </a:solidFill>
                <a:latin typeface="Century Gothic Bold"/>
              </a:rPr>
              <a:t>t</a:t>
            </a:r>
            <a:r>
              <a:rPr b="0" lang="en-US" sz="5400" spc="398" strike="noStrike" cap="all">
                <a:solidFill>
                  <a:schemeClr val="accent6"/>
                </a:solidFill>
                <a:latin typeface="Century Gothic Bold"/>
              </a:rPr>
              <a:t>e</a:t>
            </a:r>
            <a:r>
              <a:rPr b="0" lang="en-US" sz="5400" spc="398" strike="noStrike" cap="all">
                <a:solidFill>
                  <a:schemeClr val="accent6"/>
                </a:solidFill>
                <a:latin typeface="Century Gothic Bold"/>
              </a:rPr>
              <a:t>x</a:t>
            </a:r>
            <a:r>
              <a:rPr b="0" lang="en-US" sz="5400" spc="398" strike="noStrike" cap="all">
                <a:solidFill>
                  <a:schemeClr val="accent6"/>
                </a:solidFill>
                <a:latin typeface="Century Gothic Bold"/>
              </a:rPr>
              <a:t>t</a:t>
            </a:r>
            <a:endParaRPr b="0" lang="en-US" sz="5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4" name="PlaceHolder 9"/>
          <p:cNvSpPr>
            <a:spLocks noGrp="1"/>
          </p:cNvSpPr>
          <p:nvPr>
            <p:ph type="body"/>
          </p:nvPr>
        </p:nvSpPr>
        <p:spPr>
          <a:xfrm>
            <a:off x="4258800" y="5267160"/>
            <a:ext cx="3639600" cy="38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199" strike="noStrike">
                <a:solidFill>
                  <a:schemeClr val="lt1"/>
                </a:solidFill>
                <a:latin typeface="Daytona Pro Light"/>
              </a:rPr>
              <a:t>A</a:t>
            </a:r>
            <a:r>
              <a:rPr b="0" lang="en-US" sz="1800" spc="199" strike="noStrike">
                <a:solidFill>
                  <a:schemeClr val="lt1"/>
                </a:solidFill>
                <a:latin typeface="Daytona Pro Light"/>
              </a:rPr>
              <a:t>d</a:t>
            </a:r>
            <a:r>
              <a:rPr b="0" lang="en-US" sz="1800" spc="199" strike="noStrike">
                <a:solidFill>
                  <a:schemeClr val="lt1"/>
                </a:solidFill>
                <a:latin typeface="Daytona Pro Light"/>
              </a:rPr>
              <a:t>d </a:t>
            </a:r>
            <a:r>
              <a:rPr b="0" lang="en-US" sz="1800" spc="199" strike="noStrike">
                <a:solidFill>
                  <a:schemeClr val="lt1"/>
                </a:solidFill>
                <a:latin typeface="Daytona Pro Light"/>
              </a:rPr>
              <a:t>su</a:t>
            </a:r>
            <a:r>
              <a:rPr b="0" lang="en-US" sz="1800" spc="199" strike="noStrike">
                <a:solidFill>
                  <a:schemeClr val="lt1"/>
                </a:solidFill>
                <a:latin typeface="Daytona Pro Light"/>
              </a:rPr>
              <a:t>bt</a:t>
            </a:r>
            <a:r>
              <a:rPr b="0" lang="en-US" sz="1800" spc="199" strike="noStrike">
                <a:solidFill>
                  <a:schemeClr val="lt1"/>
                </a:solidFill>
                <a:latin typeface="Daytona Pro Light"/>
              </a:rPr>
              <a:t>itl</a:t>
            </a:r>
            <a:r>
              <a:rPr b="0" lang="en-US" sz="1800" spc="199" strike="noStrike">
                <a:solidFill>
                  <a:schemeClr val="lt1"/>
                </a:solidFill>
                <a:latin typeface="Daytona Pro Light"/>
              </a:rPr>
              <a:t>e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5" name="PlaceHolder 10"/>
          <p:cNvSpPr>
            <a:spLocks noGrp="1"/>
          </p:cNvSpPr>
          <p:nvPr>
            <p:ph type="body"/>
          </p:nvPr>
        </p:nvSpPr>
        <p:spPr>
          <a:xfrm>
            <a:off x="4258800" y="5618520"/>
            <a:ext cx="3639600" cy="481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pc="199" strike="noStrike">
                <a:solidFill>
                  <a:schemeClr val="lt1"/>
                </a:solidFill>
                <a:latin typeface="Daytona Pro Light"/>
              </a:rPr>
              <a:t>Ad</a:t>
            </a:r>
            <a:r>
              <a:rPr b="0" lang="en-US" sz="1400" spc="199" strike="noStrike">
                <a:solidFill>
                  <a:schemeClr val="lt1"/>
                </a:solidFill>
                <a:latin typeface="Daytona Pro Light"/>
              </a:rPr>
              <a:t>d </a:t>
            </a:r>
            <a:r>
              <a:rPr b="0" lang="en-US" sz="1400" spc="199" strike="noStrike">
                <a:solidFill>
                  <a:schemeClr val="lt1"/>
                </a:solidFill>
                <a:latin typeface="Daytona Pro Light"/>
              </a:rPr>
              <a:t>su</a:t>
            </a:r>
            <a:r>
              <a:rPr b="0" lang="en-US" sz="1400" spc="199" strike="noStrike">
                <a:solidFill>
                  <a:schemeClr val="lt1"/>
                </a:solidFill>
                <a:latin typeface="Daytona Pro Light"/>
              </a:rPr>
              <a:t>bti</a:t>
            </a:r>
            <a:r>
              <a:rPr b="0" lang="en-US" sz="1400" spc="199" strike="noStrike">
                <a:solidFill>
                  <a:schemeClr val="lt1"/>
                </a:solidFill>
                <a:latin typeface="Daytona Pro Light"/>
              </a:rPr>
              <a:t>tle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6" name="PlaceHolder 11"/>
          <p:cNvSpPr>
            <a:spLocks noGrp="1"/>
          </p:cNvSpPr>
          <p:nvPr>
            <p:ph type="ftr" idx="1"/>
          </p:nvPr>
        </p:nvSpPr>
        <p:spPr>
          <a:xfrm rot="5400000">
            <a:off x="10541520" y="1408320"/>
            <a:ext cx="27702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&lt;footer&gt;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" name="PlaceHolder 12"/>
          <p:cNvSpPr>
            <a:spLocks noGrp="1"/>
          </p:cNvSpPr>
          <p:nvPr>
            <p:ph type="sldNum" idx="2"/>
          </p:nvPr>
        </p:nvSpPr>
        <p:spPr>
          <a:xfrm>
            <a:off x="11518920" y="3164760"/>
            <a:ext cx="545400" cy="57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6"/>
                </a:solidFill>
                <a:latin typeface="Daytona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B91B3D8-617F-4FA3-BB11-9DB1B20B214C}" type="slidenum">
              <a:rPr b="0" lang="en-US" sz="1600" spc="-1" strike="noStrike">
                <a:solidFill>
                  <a:schemeClr val="accent6"/>
                </a:solidFill>
                <a:latin typeface="Daytona Pro Light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" name="PlaceHolder 13"/>
          <p:cNvSpPr>
            <a:spLocks noGrp="1"/>
          </p:cNvSpPr>
          <p:nvPr>
            <p:ph type="dt" idx="3"/>
          </p:nvPr>
        </p:nvSpPr>
        <p:spPr>
          <a:xfrm rot="5400000">
            <a:off x="10596240" y="5074920"/>
            <a:ext cx="2647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&lt;date/time&gt;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raphic 2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965520" y="760320"/>
            <a:ext cx="5424480" cy="57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2800" spc="398" strike="noStrike" cap="all">
                <a:solidFill>
                  <a:schemeClr val="lt1"/>
                </a:solidFill>
                <a:latin typeface="Century Gothic Bold"/>
              </a:rPr>
              <a:t>Click to add title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965520" y="3417840"/>
            <a:ext cx="2805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algn="ctr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accent6"/>
                </a:solidFill>
                <a:latin typeface="Century Gothic Bold"/>
              </a:rPr>
              <a:t>Click to add title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965520" y="3765960"/>
            <a:ext cx="2805840" cy="114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4514400" y="3400920"/>
            <a:ext cx="28058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accent6"/>
                </a:solidFill>
                <a:latin typeface="Century Gothic Bold"/>
              </a:rPr>
              <a:t>Click to add title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body"/>
          </p:nvPr>
        </p:nvSpPr>
        <p:spPr>
          <a:xfrm>
            <a:off x="4514400" y="3749040"/>
            <a:ext cx="2805840" cy="114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13" name="PlaceHolder 6"/>
          <p:cNvSpPr>
            <a:spLocks noGrp="1"/>
          </p:cNvSpPr>
          <p:nvPr>
            <p:ph type="body"/>
          </p:nvPr>
        </p:nvSpPr>
        <p:spPr>
          <a:xfrm>
            <a:off x="8063640" y="3400920"/>
            <a:ext cx="26917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accent6"/>
                </a:solidFill>
                <a:latin typeface="Century Gothic Bold"/>
              </a:rPr>
              <a:t>Click to add title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14" name="PlaceHolder 7"/>
          <p:cNvSpPr>
            <a:spLocks noGrp="1"/>
          </p:cNvSpPr>
          <p:nvPr>
            <p:ph type="body"/>
          </p:nvPr>
        </p:nvSpPr>
        <p:spPr>
          <a:xfrm>
            <a:off x="8063640" y="3749040"/>
            <a:ext cx="2691720" cy="114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15" name="PlaceHolder 8"/>
          <p:cNvSpPr>
            <a:spLocks noGrp="1"/>
          </p:cNvSpPr>
          <p:nvPr>
            <p:ph type="ftr" idx="52"/>
          </p:nvPr>
        </p:nvSpPr>
        <p:spPr>
          <a:xfrm rot="5400000">
            <a:off x="10541520" y="1408320"/>
            <a:ext cx="27702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&lt;footer&gt;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6" name="PlaceHolder 9"/>
          <p:cNvSpPr>
            <a:spLocks noGrp="1"/>
          </p:cNvSpPr>
          <p:nvPr>
            <p:ph type="sldNum" idx="53"/>
          </p:nvPr>
        </p:nvSpPr>
        <p:spPr>
          <a:xfrm>
            <a:off x="11518920" y="3164760"/>
            <a:ext cx="545400" cy="57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6"/>
                </a:solidFill>
                <a:latin typeface="Daytona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4D48AB1-CB95-40A0-9183-D614DAEE7AB7}" type="slidenum">
              <a:rPr b="0" lang="en-US" sz="1600" spc="-1" strike="noStrike">
                <a:solidFill>
                  <a:schemeClr val="accent6"/>
                </a:solidFill>
                <a:latin typeface="Daytona Pro Light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7" name="PlaceHolder 10"/>
          <p:cNvSpPr>
            <a:spLocks noGrp="1"/>
          </p:cNvSpPr>
          <p:nvPr>
            <p:ph type="dt" idx="54"/>
          </p:nvPr>
        </p:nvSpPr>
        <p:spPr>
          <a:xfrm rot="5400000">
            <a:off x="10596240" y="5074920"/>
            <a:ext cx="2647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&lt;date/time&gt;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6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raphic 5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5029920" y="1380600"/>
            <a:ext cx="5097240" cy="99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2800" spc="398" strike="noStrike" cap="all">
                <a:solidFill>
                  <a:schemeClr val="lt1"/>
                </a:solidFill>
                <a:latin typeface="Century Gothic Bold"/>
              </a:rPr>
              <a:t>Click to add title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 type="body"/>
          </p:nvPr>
        </p:nvSpPr>
        <p:spPr>
          <a:xfrm>
            <a:off x="692280" y="3400920"/>
            <a:ext cx="2692800" cy="99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5400" spc="398" strike="noStrike" cap="all">
                <a:solidFill>
                  <a:schemeClr val="accent6"/>
                </a:solidFill>
                <a:latin typeface="Century Gothic Bold"/>
              </a:rPr>
              <a:t>Add title</a:t>
            </a:r>
            <a:endParaRPr b="0" lang="en-US" sz="5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body"/>
          </p:nvPr>
        </p:nvSpPr>
        <p:spPr>
          <a:xfrm>
            <a:off x="692280" y="4671000"/>
            <a:ext cx="2692800" cy="115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Add text here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body"/>
          </p:nvPr>
        </p:nvSpPr>
        <p:spPr>
          <a:xfrm>
            <a:off x="3587760" y="3400920"/>
            <a:ext cx="2692800" cy="99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5400" spc="398" strike="noStrike" cap="all">
                <a:solidFill>
                  <a:schemeClr val="accent6"/>
                </a:solidFill>
                <a:latin typeface="Century Gothic Bold"/>
              </a:rPr>
              <a:t>Add title</a:t>
            </a:r>
            <a:endParaRPr b="0" lang="en-US" sz="5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23" name="PlaceHolder 5"/>
          <p:cNvSpPr>
            <a:spLocks noGrp="1"/>
          </p:cNvSpPr>
          <p:nvPr>
            <p:ph type="body"/>
          </p:nvPr>
        </p:nvSpPr>
        <p:spPr>
          <a:xfrm>
            <a:off x="3587760" y="4671000"/>
            <a:ext cx="2692800" cy="115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Add text here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24" name="PlaceHolder 6"/>
          <p:cNvSpPr>
            <a:spLocks noGrp="1"/>
          </p:cNvSpPr>
          <p:nvPr>
            <p:ph type="body"/>
          </p:nvPr>
        </p:nvSpPr>
        <p:spPr>
          <a:xfrm>
            <a:off x="6483600" y="3400920"/>
            <a:ext cx="2692800" cy="99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5400" spc="398" strike="noStrike" cap="all">
                <a:solidFill>
                  <a:schemeClr val="accent6"/>
                </a:solidFill>
                <a:latin typeface="Century Gothic Bold"/>
              </a:rPr>
              <a:t>Add title</a:t>
            </a:r>
            <a:endParaRPr b="0" lang="en-US" sz="5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25" name="PlaceHolder 7"/>
          <p:cNvSpPr>
            <a:spLocks noGrp="1"/>
          </p:cNvSpPr>
          <p:nvPr>
            <p:ph type="body"/>
          </p:nvPr>
        </p:nvSpPr>
        <p:spPr>
          <a:xfrm>
            <a:off x="6483600" y="4671000"/>
            <a:ext cx="2692800" cy="115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Add text here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26" name="PlaceHolder 8"/>
          <p:cNvSpPr>
            <a:spLocks noGrp="1"/>
          </p:cNvSpPr>
          <p:nvPr>
            <p:ph type="ftr" idx="55"/>
          </p:nvPr>
        </p:nvSpPr>
        <p:spPr>
          <a:xfrm rot="5400000">
            <a:off x="10541520" y="1408320"/>
            <a:ext cx="27702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&lt;footer&gt;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7" name="PlaceHolder 9"/>
          <p:cNvSpPr>
            <a:spLocks noGrp="1"/>
          </p:cNvSpPr>
          <p:nvPr>
            <p:ph type="sldNum" idx="56"/>
          </p:nvPr>
        </p:nvSpPr>
        <p:spPr>
          <a:xfrm>
            <a:off x="11518920" y="3164760"/>
            <a:ext cx="545400" cy="57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6"/>
                </a:solidFill>
                <a:latin typeface="Daytona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02274D1-6C99-48FE-A820-68301175F0AA}" type="slidenum">
              <a:rPr b="0" lang="en-US" sz="1600" spc="-1" strike="noStrike">
                <a:solidFill>
                  <a:schemeClr val="accent6"/>
                </a:solidFill>
                <a:latin typeface="Daytona Pro Light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8" name="PlaceHolder 10"/>
          <p:cNvSpPr>
            <a:spLocks noGrp="1"/>
          </p:cNvSpPr>
          <p:nvPr>
            <p:ph type="dt" idx="57"/>
          </p:nvPr>
        </p:nvSpPr>
        <p:spPr>
          <a:xfrm rot="5400000">
            <a:off x="10596240" y="5074920"/>
            <a:ext cx="2647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&lt;date/time&gt;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raphic 30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433960" y="2232360"/>
            <a:ext cx="7323480" cy="74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2800" spc="398" strike="noStrike" cap="all">
                <a:solidFill>
                  <a:schemeClr val="lt1"/>
                </a:solidFill>
                <a:latin typeface="Century Gothic Bold"/>
              </a:rPr>
              <a:t>Click to </a:t>
            </a:r>
            <a:r>
              <a:rPr b="0" lang="en-US" sz="2800" spc="398" strike="noStrike" cap="all">
                <a:solidFill>
                  <a:schemeClr val="lt1"/>
                </a:solidFill>
                <a:latin typeface="Century Gothic Bold"/>
              </a:rPr>
              <a:t>add title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1469520" y="3317760"/>
            <a:ext cx="4172040" cy="27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199" strike="noStrike" cap="all">
                <a:solidFill>
                  <a:schemeClr val="accent6"/>
                </a:solidFill>
                <a:latin typeface="Century Gothic Bold"/>
              </a:rPr>
              <a:t>A</a:t>
            </a:r>
            <a:r>
              <a:rPr b="0" lang="en-US" sz="1600" spc="199" strike="noStrike" cap="all">
                <a:solidFill>
                  <a:schemeClr val="accent6"/>
                </a:solidFill>
                <a:latin typeface="Century Gothic Bold"/>
              </a:rPr>
              <a:t>d</a:t>
            </a:r>
            <a:r>
              <a:rPr b="0" lang="en-US" sz="1600" spc="199" strike="noStrike" cap="all">
                <a:solidFill>
                  <a:schemeClr val="accent6"/>
                </a:solidFill>
                <a:latin typeface="Century Gothic Bold"/>
              </a:rPr>
              <a:t>d</a:t>
            </a:r>
            <a:r>
              <a:rPr b="0" lang="en-US" sz="1600" spc="199" strike="noStrike" cap="all">
                <a:solidFill>
                  <a:schemeClr val="accent6"/>
                </a:solidFill>
                <a:latin typeface="Century Gothic Bold"/>
              </a:rPr>
              <a:t> </a:t>
            </a:r>
            <a:r>
              <a:rPr b="0" lang="en-US" sz="1600" spc="199" strike="noStrike" cap="all">
                <a:solidFill>
                  <a:schemeClr val="accent6"/>
                </a:solidFill>
                <a:latin typeface="Century Gothic Bold"/>
              </a:rPr>
              <a:t>s</a:t>
            </a:r>
            <a:r>
              <a:rPr b="0" lang="en-US" sz="1600" spc="199" strike="noStrike" cap="all">
                <a:solidFill>
                  <a:schemeClr val="accent6"/>
                </a:solidFill>
                <a:latin typeface="Century Gothic Bold"/>
              </a:rPr>
              <a:t>u</a:t>
            </a:r>
            <a:r>
              <a:rPr b="0" lang="en-US" sz="1600" spc="199" strike="noStrike" cap="all">
                <a:solidFill>
                  <a:schemeClr val="accent6"/>
                </a:solidFill>
                <a:latin typeface="Century Gothic Bold"/>
              </a:rPr>
              <a:t>b</a:t>
            </a:r>
            <a:r>
              <a:rPr b="0" lang="en-US" sz="1600" spc="199" strike="noStrike" cap="all">
                <a:solidFill>
                  <a:schemeClr val="accent6"/>
                </a:solidFill>
                <a:latin typeface="Century Gothic Bold"/>
              </a:rPr>
              <a:t>t</a:t>
            </a:r>
            <a:r>
              <a:rPr b="0" lang="en-US" sz="1600" spc="199" strike="noStrike" cap="all">
                <a:solidFill>
                  <a:schemeClr val="accent6"/>
                </a:solidFill>
                <a:latin typeface="Century Gothic Bold"/>
              </a:rPr>
              <a:t>i</a:t>
            </a:r>
            <a:r>
              <a:rPr b="0" lang="en-US" sz="1600" spc="199" strike="noStrike" cap="all">
                <a:solidFill>
                  <a:schemeClr val="accent6"/>
                </a:solidFill>
                <a:latin typeface="Century Gothic Bold"/>
              </a:rPr>
              <a:t>t</a:t>
            </a:r>
            <a:r>
              <a:rPr b="0" lang="en-US" sz="1600" spc="199" strike="noStrike" cap="all">
                <a:solidFill>
                  <a:schemeClr val="accent6"/>
                </a:solidFill>
                <a:latin typeface="Century Gothic Bold"/>
              </a:rPr>
              <a:t>l</a:t>
            </a:r>
            <a:r>
              <a:rPr b="0" lang="en-US" sz="1600" spc="199" strike="noStrike" cap="all">
                <a:solidFill>
                  <a:schemeClr val="accent6"/>
                </a:solidFill>
                <a:latin typeface="Century Gothic Bold"/>
              </a:rPr>
              <a:t>e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1469520" y="3651480"/>
            <a:ext cx="4172040" cy="232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5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Ad</a:t>
            </a: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d </a:t>
            </a: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text </a:t>
            </a: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her</a:t>
            </a: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e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672600" y="3317760"/>
            <a:ext cx="4172040" cy="27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9" strike="noStrike" cap="all">
                <a:solidFill>
                  <a:schemeClr val="accent6"/>
                </a:solidFill>
                <a:latin typeface="Century Gothic Bold"/>
              </a:rPr>
              <a:t>A</a:t>
            </a:r>
            <a:r>
              <a:rPr b="0" lang="en-US" sz="1600" spc="199" strike="noStrike" cap="all">
                <a:solidFill>
                  <a:schemeClr val="accent6"/>
                </a:solidFill>
                <a:latin typeface="Century Gothic Bold"/>
              </a:rPr>
              <a:t>d</a:t>
            </a:r>
            <a:r>
              <a:rPr b="0" lang="en-US" sz="1600" spc="199" strike="noStrike" cap="all">
                <a:solidFill>
                  <a:schemeClr val="accent6"/>
                </a:solidFill>
                <a:latin typeface="Century Gothic Bold"/>
              </a:rPr>
              <a:t>d </a:t>
            </a:r>
            <a:r>
              <a:rPr b="0" lang="en-US" sz="1600" spc="199" strike="noStrike" cap="all">
                <a:solidFill>
                  <a:schemeClr val="accent6"/>
                </a:solidFill>
                <a:latin typeface="Century Gothic Bold"/>
              </a:rPr>
              <a:t>su</a:t>
            </a:r>
            <a:r>
              <a:rPr b="0" lang="en-US" sz="1600" spc="199" strike="noStrike" cap="all">
                <a:solidFill>
                  <a:schemeClr val="accent6"/>
                </a:solidFill>
                <a:latin typeface="Century Gothic Bold"/>
              </a:rPr>
              <a:t>bt</a:t>
            </a:r>
            <a:r>
              <a:rPr b="0" lang="en-US" sz="1600" spc="199" strike="noStrike" cap="all">
                <a:solidFill>
                  <a:schemeClr val="accent6"/>
                </a:solidFill>
                <a:latin typeface="Century Gothic Bold"/>
              </a:rPr>
              <a:t>it</a:t>
            </a:r>
            <a:r>
              <a:rPr b="0" lang="en-US" sz="1600" spc="199" strike="noStrike" cap="all">
                <a:solidFill>
                  <a:schemeClr val="accent6"/>
                </a:solidFill>
                <a:latin typeface="Century Gothic Bold"/>
              </a:rPr>
              <a:t>le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6672600" y="3651480"/>
            <a:ext cx="4172040" cy="2329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5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Ad</a:t>
            </a: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d </a:t>
            </a: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text </a:t>
            </a: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her</a:t>
            </a: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e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ftr" idx="4"/>
          </p:nvPr>
        </p:nvSpPr>
        <p:spPr>
          <a:xfrm rot="5400000">
            <a:off x="10541520" y="1408320"/>
            <a:ext cx="27702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&lt;footer&gt;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" name="PlaceHolder 7"/>
          <p:cNvSpPr>
            <a:spLocks noGrp="1"/>
          </p:cNvSpPr>
          <p:nvPr>
            <p:ph type="sldNum" idx="5"/>
          </p:nvPr>
        </p:nvSpPr>
        <p:spPr>
          <a:xfrm>
            <a:off x="11518920" y="3164760"/>
            <a:ext cx="545400" cy="57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6"/>
                </a:solidFill>
                <a:latin typeface="Daytona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9DDA01A-9A7E-408F-A5B2-1A79461054A8}" type="slidenum">
              <a:rPr b="0" lang="en-US" sz="1600" spc="-1" strike="noStrike">
                <a:solidFill>
                  <a:schemeClr val="accent6"/>
                </a:solidFill>
                <a:latin typeface="Daytona Pro Light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" name="PlaceHolder 8"/>
          <p:cNvSpPr>
            <a:spLocks noGrp="1"/>
          </p:cNvSpPr>
          <p:nvPr>
            <p:ph type="dt" idx="6"/>
          </p:nvPr>
        </p:nvSpPr>
        <p:spPr>
          <a:xfrm rot="5400000">
            <a:off x="10596240" y="5074920"/>
            <a:ext cx="2647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&lt;date/time&gt;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phic 2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4160" y="501480"/>
            <a:ext cx="10515240" cy="49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2800" spc="398" strike="noStrike" cap="all">
                <a:solidFill>
                  <a:schemeClr val="lt1"/>
                </a:solidFill>
                <a:latin typeface="Century Gothic Bold"/>
              </a:rPr>
              <a:t>Click to </a:t>
            </a:r>
            <a:r>
              <a:rPr b="0" lang="en-US" sz="2800" spc="398" strike="noStrike" cap="all">
                <a:solidFill>
                  <a:schemeClr val="lt1"/>
                </a:solidFill>
                <a:latin typeface="Century Gothic Bold"/>
              </a:rPr>
              <a:t>add title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927240" y="1599840"/>
            <a:ext cx="1706760" cy="49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 algn="ctr" defTabSz="914400">
              <a:lnSpc>
                <a:spcPct val="10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000" spc="199" strike="noStrike" cap="all">
                <a:solidFill>
                  <a:schemeClr val="accent6"/>
                </a:solidFill>
                <a:latin typeface="Century Gothic Bold"/>
              </a:rPr>
              <a:t>C</a:t>
            </a:r>
            <a:r>
              <a:rPr b="0" lang="en-US" sz="1000" spc="199" strike="noStrike" cap="all">
                <a:solidFill>
                  <a:schemeClr val="accent6"/>
                </a:solidFill>
                <a:latin typeface="Century Gothic Bold"/>
              </a:rPr>
              <a:t>l</a:t>
            </a:r>
            <a:r>
              <a:rPr b="0" lang="en-US" sz="1000" spc="199" strike="noStrike" cap="all">
                <a:solidFill>
                  <a:schemeClr val="accent6"/>
                </a:solidFill>
                <a:latin typeface="Century Gothic Bold"/>
              </a:rPr>
              <a:t>i</a:t>
            </a:r>
            <a:r>
              <a:rPr b="0" lang="en-US" sz="1000" spc="199" strike="noStrike" cap="all">
                <a:solidFill>
                  <a:schemeClr val="accent6"/>
                </a:solidFill>
                <a:latin typeface="Century Gothic Bold"/>
              </a:rPr>
              <a:t>c</a:t>
            </a:r>
            <a:r>
              <a:rPr b="0" lang="en-US" sz="1000" spc="199" strike="noStrike" cap="all">
                <a:solidFill>
                  <a:schemeClr val="accent6"/>
                </a:solidFill>
                <a:latin typeface="Century Gothic Bold"/>
              </a:rPr>
              <a:t>k</a:t>
            </a:r>
            <a:r>
              <a:rPr b="0" lang="en-US" sz="1000" spc="199" strike="noStrike" cap="all">
                <a:solidFill>
                  <a:schemeClr val="accent6"/>
                </a:solidFill>
                <a:latin typeface="Century Gothic Bold"/>
              </a:rPr>
              <a:t> </a:t>
            </a:r>
            <a:r>
              <a:rPr b="0" lang="en-US" sz="1000" spc="199" strike="noStrike" cap="all">
                <a:solidFill>
                  <a:schemeClr val="accent6"/>
                </a:solidFill>
                <a:latin typeface="Century Gothic Bold"/>
              </a:rPr>
              <a:t>t</a:t>
            </a:r>
            <a:r>
              <a:rPr b="0" lang="en-US" sz="1000" spc="199" strike="noStrike" cap="all">
                <a:solidFill>
                  <a:schemeClr val="accent6"/>
                </a:solidFill>
                <a:latin typeface="Century Gothic Bold"/>
              </a:rPr>
              <a:t>o</a:t>
            </a:r>
            <a:r>
              <a:rPr b="0" lang="en-US" sz="1000" spc="199" strike="noStrike" cap="all">
                <a:solidFill>
                  <a:schemeClr val="accent6"/>
                </a:solidFill>
                <a:latin typeface="Century Gothic Bold"/>
              </a:rPr>
              <a:t> </a:t>
            </a:r>
            <a:r>
              <a:rPr b="0" lang="en-US" sz="1000" spc="199" strike="noStrike" cap="all">
                <a:solidFill>
                  <a:schemeClr val="accent6"/>
                </a:solidFill>
                <a:latin typeface="Century Gothic Bold"/>
              </a:rPr>
              <a:t>a</a:t>
            </a:r>
            <a:r>
              <a:rPr b="0" lang="en-US" sz="1000" spc="199" strike="noStrike" cap="all">
                <a:solidFill>
                  <a:schemeClr val="accent6"/>
                </a:solidFill>
                <a:latin typeface="Century Gothic Bold"/>
              </a:rPr>
              <a:t>d</a:t>
            </a:r>
            <a:r>
              <a:rPr b="0" lang="en-US" sz="1000" spc="199" strike="noStrike" cap="all">
                <a:solidFill>
                  <a:schemeClr val="accent6"/>
                </a:solidFill>
                <a:latin typeface="Century Gothic Bold"/>
              </a:rPr>
              <a:t>d</a:t>
            </a:r>
            <a:r>
              <a:rPr b="0" lang="en-US" sz="1000" spc="199" strike="noStrike" cap="all">
                <a:solidFill>
                  <a:schemeClr val="accent6"/>
                </a:solidFill>
                <a:latin typeface="Century Gothic Bold"/>
              </a:rPr>
              <a:t> </a:t>
            </a:r>
            <a:r>
              <a:rPr b="0" lang="en-US" sz="1000" spc="199" strike="noStrike" cap="all">
                <a:solidFill>
                  <a:schemeClr val="accent6"/>
                </a:solidFill>
                <a:latin typeface="Century Gothic Bold"/>
              </a:rPr>
              <a:t>n</a:t>
            </a:r>
            <a:r>
              <a:rPr b="0" lang="en-US" sz="1000" spc="199" strike="noStrike" cap="all">
                <a:solidFill>
                  <a:schemeClr val="accent6"/>
                </a:solidFill>
                <a:latin typeface="Century Gothic Bold"/>
              </a:rPr>
              <a:t>a</a:t>
            </a:r>
            <a:r>
              <a:rPr b="0" lang="en-US" sz="1000" spc="199" strike="noStrike" cap="all">
                <a:solidFill>
                  <a:schemeClr val="accent6"/>
                </a:solidFill>
                <a:latin typeface="Century Gothic Bold"/>
              </a:rPr>
              <a:t>m</a:t>
            </a:r>
            <a:r>
              <a:rPr b="0" lang="en-US" sz="1000" spc="199" strike="noStrike" cap="all">
                <a:solidFill>
                  <a:schemeClr val="accent6"/>
                </a:solidFill>
                <a:latin typeface="Century Gothic Bold"/>
              </a:rPr>
              <a:t>e</a:t>
            </a:r>
            <a:endParaRPr b="0" lang="en-US" sz="1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2423520" y="2378520"/>
            <a:ext cx="1182960" cy="49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199" strike="noStrike" cap="all">
                <a:solidFill>
                  <a:schemeClr val="accent3"/>
                </a:solidFill>
                <a:latin typeface="Century Gothic Bold"/>
              </a:rPr>
              <a:t>Click to </a:t>
            </a:r>
            <a:r>
              <a:rPr b="0" lang="en-US" sz="1800" spc="199" strike="noStrike" cap="all">
                <a:solidFill>
                  <a:schemeClr val="accent3"/>
                </a:solidFill>
                <a:latin typeface="Century Gothic Bold"/>
              </a:rPr>
              <a:t>add name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443560" y="2129040"/>
            <a:ext cx="1706760" cy="1048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9" strike="noStrike" cap="all">
                <a:solidFill>
                  <a:schemeClr val="lt1"/>
                </a:solidFill>
                <a:latin typeface="Century Gothic Bold"/>
              </a:rPr>
              <a:t>Click to add </a:t>
            </a:r>
            <a:r>
              <a:rPr b="0" lang="en-US" sz="1600" spc="199" strike="noStrike" cap="all">
                <a:solidFill>
                  <a:schemeClr val="lt1"/>
                </a:solidFill>
                <a:latin typeface="Century Gothic Bold"/>
              </a:rPr>
              <a:t>name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1234440" y="3528720"/>
            <a:ext cx="1208880" cy="49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000" spc="199" strike="noStrike" cap="all">
                <a:solidFill>
                  <a:schemeClr val="accent6"/>
                </a:solidFill>
                <a:latin typeface="Century Gothic Bold"/>
              </a:rPr>
              <a:t>Click to add name</a:t>
            </a:r>
            <a:endParaRPr b="0" lang="en-US" sz="1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7130880" y="3528720"/>
            <a:ext cx="1380240" cy="49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000" spc="199" strike="noStrike" cap="all">
                <a:solidFill>
                  <a:schemeClr val="accent6"/>
                </a:solidFill>
                <a:latin typeface="Century Gothic Bold"/>
              </a:rPr>
              <a:t>Click to add name</a:t>
            </a:r>
            <a:endParaRPr b="0" lang="en-US" sz="1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1322280" y="4634280"/>
            <a:ext cx="1182960" cy="49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199" strike="noStrike" cap="all">
                <a:solidFill>
                  <a:schemeClr val="accent1">
                    <a:lumMod val="50000"/>
                    <a:lumOff val="50000"/>
                  </a:schemeClr>
                </a:solidFill>
                <a:latin typeface="Century Gothic Bold"/>
              </a:rPr>
              <a:t>Click to </a:t>
            </a:r>
            <a:r>
              <a:rPr b="0" lang="en-US" sz="1800" spc="199" strike="noStrike" cap="all">
                <a:solidFill>
                  <a:schemeClr val="accent1">
                    <a:lumMod val="50000"/>
                    <a:lumOff val="50000"/>
                  </a:schemeClr>
                </a:solidFill>
                <a:latin typeface="Century Gothic Bold"/>
              </a:rPr>
              <a:t>add name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6" name="PlaceHolder 8"/>
          <p:cNvSpPr>
            <a:spLocks noGrp="1"/>
          </p:cNvSpPr>
          <p:nvPr>
            <p:ph type="body"/>
          </p:nvPr>
        </p:nvSpPr>
        <p:spPr>
          <a:xfrm>
            <a:off x="2859840" y="4460040"/>
            <a:ext cx="1182960" cy="49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199" strike="noStrike" cap="all">
                <a:solidFill>
                  <a:schemeClr val="accent5"/>
                </a:solidFill>
                <a:latin typeface="Century Gothic Bold"/>
              </a:rPr>
              <a:t>Click to add </a:t>
            </a:r>
            <a:r>
              <a:rPr b="0" lang="en-US" sz="1800" spc="199" strike="noStrike" cap="all">
                <a:solidFill>
                  <a:schemeClr val="accent5"/>
                </a:solidFill>
                <a:latin typeface="Century Gothic Bold"/>
              </a:rPr>
              <a:t>name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7" name="PlaceHolder 9"/>
          <p:cNvSpPr>
            <a:spLocks noGrp="1"/>
          </p:cNvSpPr>
          <p:nvPr>
            <p:ph type="body"/>
          </p:nvPr>
        </p:nvSpPr>
        <p:spPr>
          <a:xfrm>
            <a:off x="5237280" y="4321800"/>
            <a:ext cx="1182960" cy="49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199" strike="noStrike" cap="all">
                <a:solidFill>
                  <a:schemeClr val="accent6">
                    <a:lumMod val="75000"/>
                  </a:schemeClr>
                </a:solidFill>
                <a:latin typeface="Century Gothic Bold"/>
              </a:rPr>
              <a:t>Click to </a:t>
            </a:r>
            <a:r>
              <a:rPr b="0" lang="en-US" sz="1800" spc="199" strike="noStrike" cap="all">
                <a:solidFill>
                  <a:schemeClr val="accent6">
                    <a:lumMod val="75000"/>
                  </a:schemeClr>
                </a:solidFill>
                <a:latin typeface="Century Gothic Bold"/>
              </a:rPr>
              <a:t>add name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8" name="PlaceHolder 10"/>
          <p:cNvSpPr>
            <a:spLocks noGrp="1"/>
          </p:cNvSpPr>
          <p:nvPr>
            <p:ph type="body"/>
          </p:nvPr>
        </p:nvSpPr>
        <p:spPr>
          <a:xfrm>
            <a:off x="3927240" y="5468760"/>
            <a:ext cx="1706760" cy="49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000" spc="199" strike="noStrike" cap="all">
                <a:solidFill>
                  <a:schemeClr val="accent6"/>
                </a:solidFill>
                <a:latin typeface="Century Gothic Bold"/>
              </a:rPr>
              <a:t>Click to add name</a:t>
            </a:r>
            <a:endParaRPr b="0" lang="en-US" sz="1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9" name="PlaceHolder 11"/>
          <p:cNvSpPr>
            <a:spLocks noGrp="1"/>
          </p:cNvSpPr>
          <p:nvPr>
            <p:ph type="body"/>
          </p:nvPr>
        </p:nvSpPr>
        <p:spPr>
          <a:xfrm>
            <a:off x="6486480" y="5195520"/>
            <a:ext cx="1182960" cy="49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199" strike="noStrike" cap="all">
                <a:solidFill>
                  <a:schemeClr val="lt1">
                    <a:lumMod val="75000"/>
                  </a:schemeClr>
                </a:solidFill>
                <a:latin typeface="Century Gothic Bold"/>
              </a:rPr>
              <a:t>Click to </a:t>
            </a:r>
            <a:r>
              <a:rPr b="0" lang="en-US" sz="1800" spc="199" strike="noStrike" cap="all">
                <a:solidFill>
                  <a:schemeClr val="lt1">
                    <a:lumMod val="75000"/>
                  </a:schemeClr>
                </a:solidFill>
                <a:latin typeface="Century Gothic Bold"/>
              </a:rPr>
              <a:t>add name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</p:txBody>
      </p:sp>
      <p:cxnSp>
        <p:nvCxnSpPr>
          <p:cNvPr id="40" name="Straight Connector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447280" y="3774600"/>
            <a:ext cx="4683960" cy="360"/>
          </a:xfrm>
          <a:prstGeom prst="straightConnector1">
            <a:avLst/>
          </a:prstGeom>
          <a:ln w="6480">
            <a:solidFill>
              <a:schemeClr val="accent6"/>
            </a:solidFill>
            <a:miter/>
          </a:ln>
        </p:spPr>
      </p:cxnSp>
      <p:cxnSp>
        <p:nvCxnSpPr>
          <p:cNvPr id="41" name="Straight Connector 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780440" y="2091960"/>
            <a:ext cx="5040" cy="3377160"/>
          </a:xfrm>
          <a:prstGeom prst="straightConnector1">
            <a:avLst/>
          </a:prstGeom>
          <a:ln w="6480">
            <a:solidFill>
              <a:schemeClr val="accent6"/>
            </a:solidFill>
            <a:miter/>
          </a:ln>
        </p:spPr>
      </p:cxnSp>
      <p:sp>
        <p:nvSpPr>
          <p:cNvPr id="42" name="PlaceHolder 12"/>
          <p:cNvSpPr>
            <a:spLocks noGrp="1"/>
          </p:cNvSpPr>
          <p:nvPr>
            <p:ph type="ftr" idx="7"/>
          </p:nvPr>
        </p:nvSpPr>
        <p:spPr>
          <a:xfrm rot="5400000">
            <a:off x="10541520" y="1408320"/>
            <a:ext cx="27702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&lt;footer&gt;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" name="PlaceHolder 13"/>
          <p:cNvSpPr>
            <a:spLocks noGrp="1"/>
          </p:cNvSpPr>
          <p:nvPr>
            <p:ph type="sldNum" idx="8"/>
          </p:nvPr>
        </p:nvSpPr>
        <p:spPr>
          <a:xfrm>
            <a:off x="11518920" y="3164760"/>
            <a:ext cx="545400" cy="57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1"/>
                </a:solidFill>
                <a:latin typeface="Daytona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0B10673-F09A-46CA-9D57-4EDF4E8FF093}" type="slidenum">
              <a:rPr b="0" lang="en-US" sz="1600" spc="-1" strike="noStrike">
                <a:solidFill>
                  <a:schemeClr val="accent1"/>
                </a:solidFill>
                <a:latin typeface="Daytona Pro Light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" name="PlaceHolder 14"/>
          <p:cNvSpPr>
            <a:spLocks noGrp="1"/>
          </p:cNvSpPr>
          <p:nvPr>
            <p:ph type="dt" idx="9"/>
          </p:nvPr>
        </p:nvSpPr>
        <p:spPr>
          <a:xfrm rot="5400000">
            <a:off x="10596240" y="5074920"/>
            <a:ext cx="2647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&lt;date/time&gt;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raphic 1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324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294360" y="1158840"/>
            <a:ext cx="5611320" cy="67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2800" spc="398" strike="noStrike" cap="all">
                <a:solidFill>
                  <a:schemeClr val="lt1"/>
                </a:solidFill>
                <a:latin typeface="Century Gothic Bold"/>
              </a:rPr>
              <a:t>Click to </a:t>
            </a:r>
            <a:r>
              <a:rPr b="0" lang="en-US" sz="2800" spc="398" strike="noStrike" cap="all">
                <a:solidFill>
                  <a:schemeClr val="lt1"/>
                </a:solidFill>
                <a:latin typeface="Century Gothic Bold"/>
              </a:rPr>
              <a:t>add title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519720" y="1836360"/>
            <a:ext cx="5152320" cy="71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algn="ctr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199" strike="noStrike">
                <a:solidFill>
                  <a:schemeClr val="lt1"/>
                </a:solidFill>
                <a:latin typeface="Daytona Pro Light"/>
              </a:rPr>
              <a:t>Add </a:t>
            </a:r>
            <a:r>
              <a:rPr b="0" lang="en-US" sz="1800" spc="199" strike="noStrike">
                <a:solidFill>
                  <a:schemeClr val="lt1"/>
                </a:solidFill>
                <a:latin typeface="Daytona Pro Light"/>
              </a:rPr>
              <a:t>subtitle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1833120" y="3262680"/>
            <a:ext cx="1706760" cy="1048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9" strike="noStrike" cap="all">
                <a:solidFill>
                  <a:schemeClr val="accent6"/>
                </a:solidFill>
                <a:latin typeface="Century Gothic Bold"/>
              </a:rPr>
              <a:t>Click to add </a:t>
            </a:r>
            <a:r>
              <a:rPr b="0" lang="en-US" sz="1600" spc="199" strike="noStrike" cap="all">
                <a:solidFill>
                  <a:schemeClr val="accent6"/>
                </a:solidFill>
                <a:latin typeface="Century Gothic Bold"/>
              </a:rPr>
              <a:t>name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5053320" y="3262680"/>
            <a:ext cx="1706760" cy="1048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9" strike="noStrike" cap="all">
                <a:solidFill>
                  <a:schemeClr val="accent6"/>
                </a:solidFill>
                <a:latin typeface="Century Gothic Bold"/>
              </a:rPr>
              <a:t>Click to add </a:t>
            </a:r>
            <a:r>
              <a:rPr b="0" lang="en-US" sz="1600" spc="199" strike="noStrike" cap="all">
                <a:solidFill>
                  <a:schemeClr val="accent6"/>
                </a:solidFill>
                <a:latin typeface="Century Gothic Bold"/>
              </a:rPr>
              <a:t>name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8196840" y="3262680"/>
            <a:ext cx="1706760" cy="1048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9" strike="noStrike" cap="all">
                <a:solidFill>
                  <a:schemeClr val="accent6"/>
                </a:solidFill>
                <a:latin typeface="Century Gothic Bold"/>
              </a:rPr>
              <a:t>Click to add </a:t>
            </a:r>
            <a:r>
              <a:rPr b="0" lang="en-US" sz="1600" spc="199" strike="noStrike" cap="all">
                <a:solidFill>
                  <a:schemeClr val="accent6"/>
                </a:solidFill>
                <a:latin typeface="Century Gothic Bold"/>
              </a:rPr>
              <a:t>name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body"/>
          </p:nvPr>
        </p:nvSpPr>
        <p:spPr>
          <a:xfrm>
            <a:off x="1461960" y="4704480"/>
            <a:ext cx="2430720" cy="114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52" name="PlaceHolder 7"/>
          <p:cNvSpPr>
            <a:spLocks noGrp="1"/>
          </p:cNvSpPr>
          <p:nvPr>
            <p:ph type="body"/>
          </p:nvPr>
        </p:nvSpPr>
        <p:spPr>
          <a:xfrm>
            <a:off x="4691160" y="4704480"/>
            <a:ext cx="2430720" cy="114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53" name="PlaceHolder 8"/>
          <p:cNvSpPr>
            <a:spLocks noGrp="1"/>
          </p:cNvSpPr>
          <p:nvPr>
            <p:ph type="body"/>
          </p:nvPr>
        </p:nvSpPr>
        <p:spPr>
          <a:xfrm>
            <a:off x="7835040" y="4704480"/>
            <a:ext cx="2430720" cy="1148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54" name="PlaceHolder 9"/>
          <p:cNvSpPr>
            <a:spLocks noGrp="1"/>
          </p:cNvSpPr>
          <p:nvPr>
            <p:ph type="ftr" idx="10"/>
          </p:nvPr>
        </p:nvSpPr>
        <p:spPr>
          <a:xfrm rot="5400000">
            <a:off x="10541520" y="1408320"/>
            <a:ext cx="27702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&lt;footer&gt;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PlaceHolder 10"/>
          <p:cNvSpPr>
            <a:spLocks noGrp="1"/>
          </p:cNvSpPr>
          <p:nvPr>
            <p:ph type="sldNum" idx="11"/>
          </p:nvPr>
        </p:nvSpPr>
        <p:spPr>
          <a:xfrm>
            <a:off x="11518920" y="3164760"/>
            <a:ext cx="545400" cy="57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6"/>
                </a:solidFill>
                <a:latin typeface="Daytona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4C12DD5-100E-49B4-8D9A-8A3ADFA0AD37}" type="slidenum">
              <a:rPr b="0" lang="en-US" sz="1600" spc="-1" strike="noStrike">
                <a:solidFill>
                  <a:schemeClr val="accent6"/>
                </a:solidFill>
                <a:latin typeface="Daytona Pro Light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" name="PlaceHolder 11"/>
          <p:cNvSpPr>
            <a:spLocks noGrp="1"/>
          </p:cNvSpPr>
          <p:nvPr>
            <p:ph type="dt" idx="12"/>
          </p:nvPr>
        </p:nvSpPr>
        <p:spPr>
          <a:xfrm rot="5400000">
            <a:off x="10596240" y="5074920"/>
            <a:ext cx="2647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&lt;date/time&gt;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raphic 35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324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357000" y="1144800"/>
            <a:ext cx="5473440" cy="68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2800" spc="398" strike="noStrike" cap="all">
                <a:solidFill>
                  <a:schemeClr val="lt1"/>
                </a:solidFill>
                <a:latin typeface="Century Gothic Bold"/>
              </a:rPr>
              <a:t>Click to </a:t>
            </a:r>
            <a:r>
              <a:rPr b="0" lang="en-US" sz="2800" spc="398" strike="noStrike" cap="all">
                <a:solidFill>
                  <a:schemeClr val="lt1"/>
                </a:solidFill>
                <a:latin typeface="Century Gothic Bold"/>
              </a:rPr>
              <a:t>add title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519720" y="1836360"/>
            <a:ext cx="5152320" cy="718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algn="ctr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pc="199" strike="noStrike">
                <a:solidFill>
                  <a:schemeClr val="lt1"/>
                </a:solidFill>
                <a:latin typeface="Daytona Pro Light"/>
              </a:rPr>
              <a:t>Add subtitle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964080" y="2822400"/>
            <a:ext cx="3573720" cy="44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lt1"/>
                </a:solidFill>
                <a:latin typeface="Century Gothic Bold"/>
              </a:rPr>
              <a:t>Click to add title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866880" y="3333600"/>
            <a:ext cx="4352400" cy="2636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lt1"/>
                </a:solidFill>
                <a:latin typeface="Daytona Pro Light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lt1"/>
                </a:solidFill>
                <a:latin typeface="Daytona Pro Light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Daytona Pro Light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lt1"/>
                </a:solidFill>
                <a:latin typeface="Daytona Pro Light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Daytona Pro Light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lt1"/>
                </a:solidFill>
                <a:latin typeface="Daytona Pro Light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5983200" y="3186360"/>
            <a:ext cx="578520" cy="36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body"/>
          </p:nvPr>
        </p:nvSpPr>
        <p:spPr>
          <a:xfrm>
            <a:off x="5983200" y="3699720"/>
            <a:ext cx="578520" cy="36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body"/>
          </p:nvPr>
        </p:nvSpPr>
        <p:spPr>
          <a:xfrm>
            <a:off x="5983200" y="4213080"/>
            <a:ext cx="578520" cy="36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65" name="PlaceHolder 8"/>
          <p:cNvSpPr>
            <a:spLocks noGrp="1"/>
          </p:cNvSpPr>
          <p:nvPr>
            <p:ph type="body"/>
          </p:nvPr>
        </p:nvSpPr>
        <p:spPr>
          <a:xfrm>
            <a:off x="5983200" y="4726440"/>
            <a:ext cx="578520" cy="36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66" name="PlaceHolder 9"/>
          <p:cNvSpPr>
            <a:spLocks noGrp="1"/>
          </p:cNvSpPr>
          <p:nvPr>
            <p:ph type="body"/>
          </p:nvPr>
        </p:nvSpPr>
        <p:spPr>
          <a:xfrm>
            <a:off x="5983200" y="5239800"/>
            <a:ext cx="578520" cy="36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67" name="PlaceHolder 10"/>
          <p:cNvSpPr>
            <a:spLocks noGrp="1"/>
          </p:cNvSpPr>
          <p:nvPr>
            <p:ph type="body"/>
          </p:nvPr>
        </p:nvSpPr>
        <p:spPr>
          <a:xfrm>
            <a:off x="5983200" y="5757120"/>
            <a:ext cx="578520" cy="366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68" name="PlaceHolder 11"/>
          <p:cNvSpPr>
            <a:spLocks noGrp="1"/>
          </p:cNvSpPr>
          <p:nvPr>
            <p:ph type="body"/>
          </p:nvPr>
        </p:nvSpPr>
        <p:spPr>
          <a:xfrm>
            <a:off x="6480000" y="2829960"/>
            <a:ext cx="3573720" cy="448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lt1"/>
                </a:solidFill>
                <a:latin typeface="Century Gothic Bold"/>
              </a:rPr>
              <a:t>Click to add title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69" name="PlaceHolder 12"/>
          <p:cNvSpPr>
            <a:spLocks noGrp="1"/>
          </p:cNvSpPr>
          <p:nvPr>
            <p:ph type="body"/>
          </p:nvPr>
        </p:nvSpPr>
        <p:spPr>
          <a:xfrm>
            <a:off x="6756120" y="5930640"/>
            <a:ext cx="680400" cy="55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70" name="PlaceHolder 13"/>
          <p:cNvSpPr>
            <a:spLocks noGrp="1"/>
          </p:cNvSpPr>
          <p:nvPr>
            <p:ph type="body"/>
          </p:nvPr>
        </p:nvSpPr>
        <p:spPr>
          <a:xfrm>
            <a:off x="7583760" y="5930640"/>
            <a:ext cx="717480" cy="55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71" name="PlaceHolder 14"/>
          <p:cNvSpPr>
            <a:spLocks noGrp="1"/>
          </p:cNvSpPr>
          <p:nvPr>
            <p:ph type="body"/>
          </p:nvPr>
        </p:nvSpPr>
        <p:spPr>
          <a:xfrm>
            <a:off x="8418600" y="5929920"/>
            <a:ext cx="687960" cy="55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72" name="PlaceHolder 15"/>
          <p:cNvSpPr>
            <a:spLocks noGrp="1"/>
          </p:cNvSpPr>
          <p:nvPr>
            <p:ph type="body"/>
          </p:nvPr>
        </p:nvSpPr>
        <p:spPr>
          <a:xfrm>
            <a:off x="9244440" y="5929920"/>
            <a:ext cx="680400" cy="55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73" name="PlaceHolder 16"/>
          <p:cNvSpPr>
            <a:spLocks noGrp="1"/>
          </p:cNvSpPr>
          <p:nvPr>
            <p:ph type="body"/>
          </p:nvPr>
        </p:nvSpPr>
        <p:spPr>
          <a:xfrm>
            <a:off x="10072800" y="5929920"/>
            <a:ext cx="717480" cy="55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grpSp>
        <p:nvGrpSpPr>
          <p:cNvPr id="74" name="Group 8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593040" y="3356640"/>
            <a:ext cx="4296600" cy="2583360"/>
            <a:chOff x="6593040" y="3356640"/>
            <a:chExt cx="4296600" cy="2583360"/>
          </a:xfrm>
        </p:grpSpPr>
        <p:cxnSp>
          <p:nvCxnSpPr>
            <p:cNvPr id="75" name="Straight Connector 41"/>
            <p:cNvCxnSpPr/>
            <p:nvPr/>
          </p:nvCxnSpPr>
          <p:spPr>
            <a:xfrm>
              <a:off x="6593040" y="3873960"/>
              <a:ext cx="4296960" cy="360"/>
            </a:xfrm>
            <a:prstGeom prst="straightConnector1">
              <a:avLst/>
            </a:prstGeom>
            <a:ln w="6480">
              <a:solidFill>
                <a:schemeClr val="accent3">
                  <a:alpha val="40000"/>
                </a:schemeClr>
              </a:solidFill>
              <a:miter/>
            </a:ln>
          </p:spPr>
        </p:cxnSp>
        <p:cxnSp>
          <p:nvCxnSpPr>
            <p:cNvPr id="76" name="Straight Connector 46"/>
            <p:cNvCxnSpPr/>
            <p:nvPr/>
          </p:nvCxnSpPr>
          <p:spPr>
            <a:xfrm>
              <a:off x="6593040" y="3356640"/>
              <a:ext cx="4296960" cy="360"/>
            </a:xfrm>
            <a:prstGeom prst="straightConnector1">
              <a:avLst/>
            </a:prstGeom>
            <a:ln w="6480">
              <a:solidFill>
                <a:schemeClr val="accent3">
                  <a:alpha val="40000"/>
                </a:schemeClr>
              </a:solidFill>
              <a:miter/>
            </a:ln>
          </p:spPr>
        </p:cxnSp>
        <p:cxnSp>
          <p:nvCxnSpPr>
            <p:cNvPr id="77" name="Straight Connector 59"/>
            <p:cNvCxnSpPr/>
            <p:nvPr/>
          </p:nvCxnSpPr>
          <p:spPr>
            <a:xfrm>
              <a:off x="6593040" y="5940000"/>
              <a:ext cx="4296960" cy="360"/>
            </a:xfrm>
            <a:prstGeom prst="straightConnector1">
              <a:avLst/>
            </a:prstGeom>
            <a:ln w="6480">
              <a:solidFill>
                <a:schemeClr val="accent3">
                  <a:alpha val="40000"/>
                </a:schemeClr>
              </a:solidFill>
              <a:miter/>
            </a:ln>
          </p:spPr>
        </p:cxnSp>
        <p:cxnSp>
          <p:nvCxnSpPr>
            <p:cNvPr id="78" name="Straight Connector 61"/>
            <p:cNvCxnSpPr/>
            <p:nvPr/>
          </p:nvCxnSpPr>
          <p:spPr>
            <a:xfrm>
              <a:off x="6593040" y="5416920"/>
              <a:ext cx="4296960" cy="360"/>
            </a:xfrm>
            <a:prstGeom prst="straightConnector1">
              <a:avLst/>
            </a:prstGeom>
            <a:ln w="6480">
              <a:solidFill>
                <a:schemeClr val="accent3">
                  <a:alpha val="40000"/>
                </a:schemeClr>
              </a:solidFill>
              <a:miter/>
            </a:ln>
          </p:spPr>
        </p:cxnSp>
        <p:cxnSp>
          <p:nvCxnSpPr>
            <p:cNvPr id="79" name="Straight Connector 63"/>
            <p:cNvCxnSpPr/>
            <p:nvPr/>
          </p:nvCxnSpPr>
          <p:spPr>
            <a:xfrm>
              <a:off x="6593040" y="4908240"/>
              <a:ext cx="4296960" cy="360"/>
            </a:xfrm>
            <a:prstGeom prst="straightConnector1">
              <a:avLst/>
            </a:prstGeom>
            <a:ln w="6480">
              <a:solidFill>
                <a:schemeClr val="accent3">
                  <a:alpha val="40000"/>
                </a:schemeClr>
              </a:solidFill>
              <a:miter/>
            </a:ln>
          </p:spPr>
        </p:cxnSp>
        <p:cxnSp>
          <p:nvCxnSpPr>
            <p:cNvPr id="80" name="Straight Connector 65"/>
            <p:cNvCxnSpPr/>
            <p:nvPr/>
          </p:nvCxnSpPr>
          <p:spPr>
            <a:xfrm>
              <a:off x="6593040" y="4393440"/>
              <a:ext cx="4296960" cy="360"/>
            </a:xfrm>
            <a:prstGeom prst="straightConnector1">
              <a:avLst/>
            </a:prstGeom>
            <a:ln w="6480">
              <a:solidFill>
                <a:schemeClr val="accent3">
                  <a:alpha val="40000"/>
                </a:schemeClr>
              </a:solidFill>
              <a:miter/>
            </a:ln>
          </p:spPr>
        </p:cxnSp>
      </p:grpSp>
      <p:sp>
        <p:nvSpPr>
          <p:cNvPr id="81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56120" y="5430960"/>
            <a:ext cx="680400" cy="501120"/>
          </a:xfrm>
          <a:prstGeom prst="rect">
            <a:avLst/>
          </a:prstGeom>
          <a:solidFill>
            <a:schemeClr val="accent1"/>
          </a:solidFill>
          <a:ln w="12600">
            <a:solidFill>
              <a:schemeClr val="accent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Daytona Pro Light"/>
            </a:endParaRPr>
          </a:p>
        </p:txBody>
      </p:sp>
      <p:sp>
        <p:nvSpPr>
          <p:cNvPr id="82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86280" y="4913640"/>
            <a:ext cx="680400" cy="1018080"/>
          </a:xfrm>
          <a:prstGeom prst="rect">
            <a:avLst/>
          </a:prstGeom>
          <a:solidFill>
            <a:schemeClr val="accent1"/>
          </a:solidFill>
          <a:ln w="12600">
            <a:solidFill>
              <a:schemeClr val="accent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Daytona Pro Light"/>
            </a:endParaRPr>
          </a:p>
        </p:txBody>
      </p:sp>
      <p:sp>
        <p:nvSpPr>
          <p:cNvPr id="83" name="Rectangl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16080" y="4396680"/>
            <a:ext cx="680400" cy="1534680"/>
          </a:xfrm>
          <a:prstGeom prst="rect">
            <a:avLst/>
          </a:prstGeom>
          <a:solidFill>
            <a:schemeClr val="accent1"/>
          </a:solidFill>
          <a:ln w="12600">
            <a:solidFill>
              <a:schemeClr val="accent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Daytona Pro Light"/>
            </a:endParaRPr>
          </a:p>
        </p:txBody>
      </p:sp>
      <p:sp>
        <p:nvSpPr>
          <p:cNvPr id="84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44440" y="3879360"/>
            <a:ext cx="680400" cy="2051640"/>
          </a:xfrm>
          <a:prstGeom prst="rect">
            <a:avLst/>
          </a:prstGeom>
          <a:solidFill>
            <a:schemeClr val="accent1"/>
          </a:solidFill>
          <a:ln w="12600">
            <a:solidFill>
              <a:schemeClr val="accent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Daytona Pro Light"/>
            </a:endParaRPr>
          </a:p>
        </p:txBody>
      </p:sp>
      <p:sp>
        <p:nvSpPr>
          <p:cNvPr id="85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75320" y="3362400"/>
            <a:ext cx="680400" cy="2568960"/>
          </a:xfrm>
          <a:prstGeom prst="rect">
            <a:avLst/>
          </a:prstGeom>
          <a:solidFill>
            <a:schemeClr val="accent1"/>
          </a:solidFill>
          <a:ln w="12600">
            <a:solidFill>
              <a:schemeClr val="accent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Daytona Pro Light"/>
            </a:endParaRPr>
          </a:p>
        </p:txBody>
      </p:sp>
      <p:sp>
        <p:nvSpPr>
          <p:cNvPr id="86" name="PlaceHolder 17"/>
          <p:cNvSpPr>
            <a:spLocks noGrp="1"/>
          </p:cNvSpPr>
          <p:nvPr>
            <p:ph type="ftr" idx="13"/>
          </p:nvPr>
        </p:nvSpPr>
        <p:spPr>
          <a:xfrm rot="5400000">
            <a:off x="10541520" y="1408320"/>
            <a:ext cx="27702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&lt;footer&gt;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7" name="PlaceHolder 18"/>
          <p:cNvSpPr>
            <a:spLocks noGrp="1"/>
          </p:cNvSpPr>
          <p:nvPr>
            <p:ph type="sldNum" idx="14"/>
          </p:nvPr>
        </p:nvSpPr>
        <p:spPr>
          <a:xfrm>
            <a:off x="11518920" y="3164760"/>
            <a:ext cx="545400" cy="57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6"/>
                </a:solidFill>
                <a:latin typeface="Daytona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70BFE60-F182-413B-B56A-D0795FB06054}" type="slidenum">
              <a:rPr b="0" lang="en-US" sz="1600" spc="-1" strike="noStrike">
                <a:solidFill>
                  <a:schemeClr val="accent6"/>
                </a:solidFill>
                <a:latin typeface="Daytona Pro Light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8" name="PlaceHolder 19"/>
          <p:cNvSpPr>
            <a:spLocks noGrp="1"/>
          </p:cNvSpPr>
          <p:nvPr>
            <p:ph type="dt" idx="15"/>
          </p:nvPr>
        </p:nvSpPr>
        <p:spPr>
          <a:xfrm rot="5400000">
            <a:off x="10596240" y="5074920"/>
            <a:ext cx="2647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&lt;date/time&gt;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raphic 119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grpSp>
        <p:nvGrpSpPr>
          <p:cNvPr id="90" name="Group 9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09880" y="2689200"/>
            <a:ext cx="8510040" cy="0"/>
            <a:chOff x="2009880" y="2689200"/>
            <a:chExt cx="8510040" cy="0"/>
          </a:xfrm>
        </p:grpSpPr>
        <p:cxnSp>
          <p:nvCxnSpPr>
            <p:cNvPr id="91" name="Straight Connector 78"/>
            <p:cNvCxnSpPr/>
            <p:nvPr/>
          </p:nvCxnSpPr>
          <p:spPr>
            <a:xfrm>
              <a:off x="2009880" y="2689200"/>
              <a:ext cx="615600" cy="360"/>
            </a:xfrm>
            <a:prstGeom prst="straightConnector1">
              <a:avLst/>
            </a:prstGeom>
            <a:ln w="6480">
              <a:solidFill>
                <a:schemeClr val="lt1"/>
              </a:solidFill>
              <a:miter/>
            </a:ln>
          </p:spPr>
        </p:cxnSp>
        <p:cxnSp>
          <p:nvCxnSpPr>
            <p:cNvPr id="92" name="Straight Connector 80"/>
            <p:cNvCxnSpPr/>
            <p:nvPr/>
          </p:nvCxnSpPr>
          <p:spPr>
            <a:xfrm>
              <a:off x="2806200" y="2689200"/>
              <a:ext cx="615600" cy="360"/>
            </a:xfrm>
            <a:prstGeom prst="straightConnector1">
              <a:avLst/>
            </a:prstGeom>
            <a:ln w="6480">
              <a:solidFill>
                <a:schemeClr val="lt1"/>
              </a:solidFill>
              <a:miter/>
            </a:ln>
          </p:spPr>
        </p:cxnSp>
        <p:cxnSp>
          <p:nvCxnSpPr>
            <p:cNvPr id="93" name="Straight Connector 82"/>
            <p:cNvCxnSpPr/>
            <p:nvPr/>
          </p:nvCxnSpPr>
          <p:spPr>
            <a:xfrm>
              <a:off x="3588840" y="2689200"/>
              <a:ext cx="615600" cy="360"/>
            </a:xfrm>
            <a:prstGeom prst="straightConnector1">
              <a:avLst/>
            </a:prstGeom>
            <a:ln w="6480">
              <a:solidFill>
                <a:schemeClr val="lt1"/>
              </a:solidFill>
              <a:miter/>
            </a:ln>
          </p:spPr>
        </p:cxnSp>
        <p:cxnSp>
          <p:nvCxnSpPr>
            <p:cNvPr id="94" name="Straight Connector 84"/>
            <p:cNvCxnSpPr/>
            <p:nvPr/>
          </p:nvCxnSpPr>
          <p:spPr>
            <a:xfrm>
              <a:off x="4385160" y="2689200"/>
              <a:ext cx="615600" cy="360"/>
            </a:xfrm>
            <a:prstGeom prst="straightConnector1">
              <a:avLst/>
            </a:prstGeom>
            <a:ln w="6480">
              <a:solidFill>
                <a:schemeClr val="lt1"/>
              </a:solidFill>
              <a:miter/>
            </a:ln>
          </p:spPr>
        </p:cxnSp>
        <p:cxnSp>
          <p:nvCxnSpPr>
            <p:cNvPr id="95" name="Straight Connector 86"/>
            <p:cNvCxnSpPr/>
            <p:nvPr/>
          </p:nvCxnSpPr>
          <p:spPr>
            <a:xfrm>
              <a:off x="5160960" y="2689200"/>
              <a:ext cx="615600" cy="360"/>
            </a:xfrm>
            <a:prstGeom prst="straightConnector1">
              <a:avLst/>
            </a:prstGeom>
            <a:ln w="6480">
              <a:solidFill>
                <a:schemeClr val="lt1"/>
              </a:solidFill>
              <a:miter/>
            </a:ln>
          </p:spPr>
        </p:cxnSp>
        <p:cxnSp>
          <p:nvCxnSpPr>
            <p:cNvPr id="96" name="Straight Connector 88"/>
            <p:cNvCxnSpPr/>
            <p:nvPr/>
          </p:nvCxnSpPr>
          <p:spPr>
            <a:xfrm>
              <a:off x="5957280" y="2689200"/>
              <a:ext cx="615600" cy="360"/>
            </a:xfrm>
            <a:prstGeom prst="straightConnector1">
              <a:avLst/>
            </a:prstGeom>
            <a:ln w="6480">
              <a:solidFill>
                <a:schemeClr val="lt1"/>
              </a:solidFill>
              <a:miter/>
            </a:ln>
          </p:spPr>
        </p:cxnSp>
        <p:cxnSp>
          <p:nvCxnSpPr>
            <p:cNvPr id="97" name="Straight Connector 90"/>
            <p:cNvCxnSpPr/>
            <p:nvPr/>
          </p:nvCxnSpPr>
          <p:spPr>
            <a:xfrm>
              <a:off x="6739920" y="2689200"/>
              <a:ext cx="615600" cy="360"/>
            </a:xfrm>
            <a:prstGeom prst="straightConnector1">
              <a:avLst/>
            </a:prstGeom>
            <a:ln w="6480">
              <a:solidFill>
                <a:schemeClr val="lt1"/>
              </a:solidFill>
              <a:miter/>
            </a:ln>
          </p:spPr>
        </p:cxnSp>
        <p:cxnSp>
          <p:nvCxnSpPr>
            <p:cNvPr id="98" name="Straight Connector 92"/>
            <p:cNvCxnSpPr/>
            <p:nvPr/>
          </p:nvCxnSpPr>
          <p:spPr>
            <a:xfrm>
              <a:off x="7536240" y="2689200"/>
              <a:ext cx="615600" cy="360"/>
            </a:xfrm>
            <a:prstGeom prst="straightConnector1">
              <a:avLst/>
            </a:prstGeom>
            <a:ln w="6480">
              <a:solidFill>
                <a:schemeClr val="lt1"/>
              </a:solidFill>
              <a:miter/>
            </a:ln>
          </p:spPr>
        </p:cxnSp>
        <p:cxnSp>
          <p:nvCxnSpPr>
            <p:cNvPr id="99" name="Straight Connector 94"/>
            <p:cNvCxnSpPr/>
            <p:nvPr/>
          </p:nvCxnSpPr>
          <p:spPr>
            <a:xfrm>
              <a:off x="8318880" y="2689200"/>
              <a:ext cx="615600" cy="360"/>
            </a:xfrm>
            <a:prstGeom prst="straightConnector1">
              <a:avLst/>
            </a:prstGeom>
            <a:ln w="6480">
              <a:solidFill>
                <a:schemeClr val="lt1"/>
              </a:solidFill>
              <a:miter/>
            </a:ln>
          </p:spPr>
        </p:cxnSp>
        <p:cxnSp>
          <p:nvCxnSpPr>
            <p:cNvPr id="100" name="Straight Connector 96"/>
            <p:cNvCxnSpPr/>
            <p:nvPr/>
          </p:nvCxnSpPr>
          <p:spPr>
            <a:xfrm>
              <a:off x="9115200" y="2689200"/>
              <a:ext cx="615600" cy="360"/>
            </a:xfrm>
            <a:prstGeom prst="straightConnector1">
              <a:avLst/>
            </a:prstGeom>
            <a:ln w="6480">
              <a:solidFill>
                <a:schemeClr val="lt1"/>
              </a:solidFill>
              <a:miter/>
            </a:ln>
          </p:spPr>
        </p:cxnSp>
        <p:cxnSp>
          <p:nvCxnSpPr>
            <p:cNvPr id="101" name="Straight Connector 98"/>
            <p:cNvCxnSpPr/>
            <p:nvPr/>
          </p:nvCxnSpPr>
          <p:spPr>
            <a:xfrm>
              <a:off x="9904680" y="2689200"/>
              <a:ext cx="615600" cy="360"/>
            </a:xfrm>
            <a:prstGeom prst="straightConnector1">
              <a:avLst/>
            </a:prstGeom>
            <a:ln w="6480">
              <a:solidFill>
                <a:schemeClr val="lt1"/>
              </a:solidFill>
              <a:miter/>
            </a:ln>
          </p:spPr>
        </p:cxnSp>
      </p:grp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81840" y="512280"/>
            <a:ext cx="10515240" cy="727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2800" spc="398" strike="noStrike" cap="all">
                <a:solidFill>
                  <a:schemeClr val="lt1"/>
                </a:solidFill>
                <a:latin typeface="Century Gothic Bold"/>
              </a:rPr>
              <a:t>Click to </a:t>
            </a:r>
            <a:r>
              <a:rPr b="0" lang="en-US" sz="2800" spc="398" strike="noStrike" cap="all">
                <a:solidFill>
                  <a:schemeClr val="lt1"/>
                </a:solidFill>
                <a:latin typeface="Century Gothic Bold"/>
              </a:rPr>
              <a:t>add title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1992600" y="1780560"/>
            <a:ext cx="1439640" cy="58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marL="432000" indent="-324000" algn="ctr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360680" y="1780560"/>
            <a:ext cx="1439640" cy="58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8307720" y="1780560"/>
            <a:ext cx="1439640" cy="58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05440" y="2436120"/>
            <a:ext cx="1193760" cy="50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199" strike="noStrike">
                <a:solidFill>
                  <a:schemeClr val="accent6"/>
                </a:solidFill>
                <a:latin typeface="Century Gothic Bold"/>
              </a:rPr>
              <a:t>Add year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07" name="PlaceHolder 6"/>
          <p:cNvSpPr>
            <a:spLocks noGrp="1"/>
          </p:cNvSpPr>
          <p:nvPr>
            <p:ph type="body"/>
          </p:nvPr>
        </p:nvSpPr>
        <p:spPr>
          <a:xfrm>
            <a:off x="1675440" y="2774160"/>
            <a:ext cx="495000" cy="90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08" name="PlaceHolder 7"/>
          <p:cNvSpPr>
            <a:spLocks noGrp="1"/>
          </p:cNvSpPr>
          <p:nvPr>
            <p:ph type="body"/>
          </p:nvPr>
        </p:nvSpPr>
        <p:spPr>
          <a:xfrm>
            <a:off x="2464920" y="2774160"/>
            <a:ext cx="495000" cy="90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09" name="PlaceHolder 8"/>
          <p:cNvSpPr>
            <a:spLocks noGrp="1"/>
          </p:cNvSpPr>
          <p:nvPr>
            <p:ph type="body"/>
          </p:nvPr>
        </p:nvSpPr>
        <p:spPr>
          <a:xfrm>
            <a:off x="3254400" y="2774160"/>
            <a:ext cx="495000" cy="90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10" name="PlaceHolder 9"/>
          <p:cNvSpPr>
            <a:spLocks noGrp="1"/>
          </p:cNvSpPr>
          <p:nvPr>
            <p:ph type="body"/>
          </p:nvPr>
        </p:nvSpPr>
        <p:spPr>
          <a:xfrm>
            <a:off x="4043520" y="2774160"/>
            <a:ext cx="495000" cy="90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11" name="PlaceHolder 10"/>
          <p:cNvSpPr>
            <a:spLocks noGrp="1"/>
          </p:cNvSpPr>
          <p:nvPr>
            <p:ph type="body"/>
          </p:nvPr>
        </p:nvSpPr>
        <p:spPr>
          <a:xfrm>
            <a:off x="4833000" y="2774160"/>
            <a:ext cx="495000" cy="90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12" name="PlaceHolder 11"/>
          <p:cNvSpPr>
            <a:spLocks noGrp="1"/>
          </p:cNvSpPr>
          <p:nvPr>
            <p:ph type="body"/>
          </p:nvPr>
        </p:nvSpPr>
        <p:spPr>
          <a:xfrm>
            <a:off x="5622480" y="2774160"/>
            <a:ext cx="495000" cy="90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13" name="PlaceHolder 12"/>
          <p:cNvSpPr>
            <a:spLocks noGrp="1"/>
          </p:cNvSpPr>
          <p:nvPr>
            <p:ph type="body"/>
          </p:nvPr>
        </p:nvSpPr>
        <p:spPr>
          <a:xfrm>
            <a:off x="6411960" y="2774160"/>
            <a:ext cx="495000" cy="90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14" name="PlaceHolder 13"/>
          <p:cNvSpPr>
            <a:spLocks noGrp="1"/>
          </p:cNvSpPr>
          <p:nvPr>
            <p:ph type="body"/>
          </p:nvPr>
        </p:nvSpPr>
        <p:spPr>
          <a:xfrm>
            <a:off x="7201440" y="2774160"/>
            <a:ext cx="495000" cy="90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15" name="PlaceHolder 14"/>
          <p:cNvSpPr>
            <a:spLocks noGrp="1"/>
          </p:cNvSpPr>
          <p:nvPr>
            <p:ph type="body"/>
          </p:nvPr>
        </p:nvSpPr>
        <p:spPr>
          <a:xfrm>
            <a:off x="7990560" y="2774160"/>
            <a:ext cx="495000" cy="90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16" name="PlaceHolder 15"/>
          <p:cNvSpPr>
            <a:spLocks noGrp="1"/>
          </p:cNvSpPr>
          <p:nvPr>
            <p:ph type="body"/>
          </p:nvPr>
        </p:nvSpPr>
        <p:spPr>
          <a:xfrm>
            <a:off x="8780040" y="2774160"/>
            <a:ext cx="495000" cy="90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17" name="PlaceHolder 16"/>
          <p:cNvSpPr>
            <a:spLocks noGrp="1"/>
          </p:cNvSpPr>
          <p:nvPr>
            <p:ph type="body"/>
          </p:nvPr>
        </p:nvSpPr>
        <p:spPr>
          <a:xfrm>
            <a:off x="9569520" y="2774160"/>
            <a:ext cx="495000" cy="90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18" name="PlaceHolder 17"/>
          <p:cNvSpPr>
            <a:spLocks noGrp="1"/>
          </p:cNvSpPr>
          <p:nvPr>
            <p:ph type="body"/>
          </p:nvPr>
        </p:nvSpPr>
        <p:spPr>
          <a:xfrm>
            <a:off x="10359000" y="2774160"/>
            <a:ext cx="495000" cy="90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19" name="PlaceHolder 18"/>
          <p:cNvSpPr>
            <a:spLocks noGrp="1"/>
          </p:cNvSpPr>
          <p:nvPr>
            <p:ph type="body"/>
          </p:nvPr>
        </p:nvSpPr>
        <p:spPr>
          <a:xfrm>
            <a:off x="1992600" y="3563280"/>
            <a:ext cx="1439640" cy="58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20" name="PlaceHolder 19"/>
          <p:cNvSpPr>
            <a:spLocks noGrp="1"/>
          </p:cNvSpPr>
          <p:nvPr>
            <p:ph type="body"/>
          </p:nvPr>
        </p:nvSpPr>
        <p:spPr>
          <a:xfrm>
            <a:off x="5939640" y="3563280"/>
            <a:ext cx="1439640" cy="58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chemeClr val="accent6"/>
                </a:solidFill>
                <a:latin typeface="Daytona Pro Light"/>
              </a:rPr>
              <a:t>Click to add text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21" name="PlaceHolder 20"/>
          <p:cNvSpPr>
            <a:spLocks noGrp="1"/>
          </p:cNvSpPr>
          <p:nvPr>
            <p:ph type="body"/>
          </p:nvPr>
        </p:nvSpPr>
        <p:spPr>
          <a:xfrm>
            <a:off x="9886680" y="3563280"/>
            <a:ext cx="1439640" cy="585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22" name="PlaceHolder 21"/>
          <p:cNvSpPr>
            <a:spLocks noGrp="1"/>
          </p:cNvSpPr>
          <p:nvPr>
            <p:ph type="body"/>
          </p:nvPr>
        </p:nvSpPr>
        <p:spPr>
          <a:xfrm>
            <a:off x="505440" y="4134240"/>
            <a:ext cx="1193760" cy="501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199" strike="noStrike">
                <a:solidFill>
                  <a:schemeClr val="accent6"/>
                </a:solidFill>
                <a:latin typeface="Century Gothic Bold"/>
              </a:rPr>
              <a:t>Add year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23" name="PlaceHolder 22"/>
          <p:cNvSpPr>
            <a:spLocks noGrp="1"/>
          </p:cNvSpPr>
          <p:nvPr>
            <p:ph type="body"/>
          </p:nvPr>
        </p:nvSpPr>
        <p:spPr>
          <a:xfrm>
            <a:off x="1675440" y="4476240"/>
            <a:ext cx="495000" cy="90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24" name="PlaceHolder 23"/>
          <p:cNvSpPr>
            <a:spLocks noGrp="1"/>
          </p:cNvSpPr>
          <p:nvPr>
            <p:ph type="body"/>
          </p:nvPr>
        </p:nvSpPr>
        <p:spPr>
          <a:xfrm>
            <a:off x="2464920" y="4476240"/>
            <a:ext cx="495000" cy="90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25" name="PlaceHolder 24"/>
          <p:cNvSpPr>
            <a:spLocks noGrp="1"/>
          </p:cNvSpPr>
          <p:nvPr>
            <p:ph type="body"/>
          </p:nvPr>
        </p:nvSpPr>
        <p:spPr>
          <a:xfrm>
            <a:off x="3254400" y="4476240"/>
            <a:ext cx="495000" cy="90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26" name="PlaceHolder 25"/>
          <p:cNvSpPr>
            <a:spLocks noGrp="1"/>
          </p:cNvSpPr>
          <p:nvPr>
            <p:ph type="body"/>
          </p:nvPr>
        </p:nvSpPr>
        <p:spPr>
          <a:xfrm>
            <a:off x="4043520" y="4476240"/>
            <a:ext cx="495000" cy="90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27" name="PlaceHolder 26"/>
          <p:cNvSpPr>
            <a:spLocks noGrp="1"/>
          </p:cNvSpPr>
          <p:nvPr>
            <p:ph type="body"/>
          </p:nvPr>
        </p:nvSpPr>
        <p:spPr>
          <a:xfrm>
            <a:off x="4833000" y="4476240"/>
            <a:ext cx="495000" cy="90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28" name="PlaceHolder 27"/>
          <p:cNvSpPr>
            <a:spLocks noGrp="1"/>
          </p:cNvSpPr>
          <p:nvPr>
            <p:ph type="body"/>
          </p:nvPr>
        </p:nvSpPr>
        <p:spPr>
          <a:xfrm>
            <a:off x="5622480" y="4476240"/>
            <a:ext cx="495000" cy="90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29" name="PlaceHolder 28"/>
          <p:cNvSpPr>
            <a:spLocks noGrp="1"/>
          </p:cNvSpPr>
          <p:nvPr>
            <p:ph type="body"/>
          </p:nvPr>
        </p:nvSpPr>
        <p:spPr>
          <a:xfrm>
            <a:off x="6411960" y="4476240"/>
            <a:ext cx="495000" cy="90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30" name="PlaceHolder 29"/>
          <p:cNvSpPr>
            <a:spLocks noGrp="1"/>
          </p:cNvSpPr>
          <p:nvPr>
            <p:ph type="body"/>
          </p:nvPr>
        </p:nvSpPr>
        <p:spPr>
          <a:xfrm>
            <a:off x="7201440" y="4476240"/>
            <a:ext cx="495000" cy="90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31" name="PlaceHolder 30"/>
          <p:cNvSpPr>
            <a:spLocks noGrp="1"/>
          </p:cNvSpPr>
          <p:nvPr>
            <p:ph type="body"/>
          </p:nvPr>
        </p:nvSpPr>
        <p:spPr>
          <a:xfrm>
            <a:off x="7990560" y="4476240"/>
            <a:ext cx="495000" cy="90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32" name="PlaceHolder 31"/>
          <p:cNvSpPr>
            <a:spLocks noGrp="1"/>
          </p:cNvSpPr>
          <p:nvPr>
            <p:ph type="body"/>
          </p:nvPr>
        </p:nvSpPr>
        <p:spPr>
          <a:xfrm>
            <a:off x="8780040" y="4476240"/>
            <a:ext cx="495000" cy="90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33" name="PlaceHolder 32"/>
          <p:cNvSpPr>
            <a:spLocks noGrp="1"/>
          </p:cNvSpPr>
          <p:nvPr>
            <p:ph type="body"/>
          </p:nvPr>
        </p:nvSpPr>
        <p:spPr>
          <a:xfrm>
            <a:off x="9569520" y="4476240"/>
            <a:ext cx="495000" cy="90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34" name="PlaceHolder 33"/>
          <p:cNvSpPr>
            <a:spLocks noGrp="1"/>
          </p:cNvSpPr>
          <p:nvPr>
            <p:ph type="body"/>
          </p:nvPr>
        </p:nvSpPr>
        <p:spPr>
          <a:xfrm>
            <a:off x="10359000" y="4476240"/>
            <a:ext cx="495000" cy="90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25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chemeClr val="lt1"/>
                </a:solidFill>
                <a:latin typeface="Daytona Pro Light"/>
              </a:rPr>
              <a:t>Click to add text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grpSp>
        <p:nvGrpSpPr>
          <p:cNvPr id="135" name="Group 10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09880" y="4390920"/>
            <a:ext cx="8510040" cy="0"/>
            <a:chOff x="2009880" y="4390920"/>
            <a:chExt cx="8510040" cy="0"/>
          </a:xfrm>
        </p:grpSpPr>
        <p:cxnSp>
          <p:nvCxnSpPr>
            <p:cNvPr id="136" name="Straight Connector 101"/>
            <p:cNvCxnSpPr/>
            <p:nvPr/>
          </p:nvCxnSpPr>
          <p:spPr>
            <a:xfrm>
              <a:off x="2009880" y="4390920"/>
              <a:ext cx="615600" cy="360"/>
            </a:xfrm>
            <a:prstGeom prst="straightConnector1">
              <a:avLst/>
            </a:prstGeom>
            <a:ln w="6480">
              <a:solidFill>
                <a:schemeClr val="lt1"/>
              </a:solidFill>
              <a:miter/>
            </a:ln>
          </p:spPr>
        </p:cxnSp>
        <p:cxnSp>
          <p:nvCxnSpPr>
            <p:cNvPr id="137" name="Straight Connector 102"/>
            <p:cNvCxnSpPr/>
            <p:nvPr/>
          </p:nvCxnSpPr>
          <p:spPr>
            <a:xfrm>
              <a:off x="2806200" y="4390920"/>
              <a:ext cx="615600" cy="360"/>
            </a:xfrm>
            <a:prstGeom prst="straightConnector1">
              <a:avLst/>
            </a:prstGeom>
            <a:ln w="6480">
              <a:solidFill>
                <a:schemeClr val="lt1"/>
              </a:solidFill>
              <a:miter/>
            </a:ln>
          </p:spPr>
        </p:cxnSp>
        <p:cxnSp>
          <p:nvCxnSpPr>
            <p:cNvPr id="138" name="Straight Connector 103"/>
            <p:cNvCxnSpPr/>
            <p:nvPr/>
          </p:nvCxnSpPr>
          <p:spPr>
            <a:xfrm>
              <a:off x="3588840" y="4390920"/>
              <a:ext cx="615600" cy="360"/>
            </a:xfrm>
            <a:prstGeom prst="straightConnector1">
              <a:avLst/>
            </a:prstGeom>
            <a:ln w="6480">
              <a:solidFill>
                <a:schemeClr val="lt1"/>
              </a:solidFill>
              <a:miter/>
            </a:ln>
          </p:spPr>
        </p:cxnSp>
        <p:cxnSp>
          <p:nvCxnSpPr>
            <p:cNvPr id="139" name="Straight Connector 104"/>
            <p:cNvCxnSpPr/>
            <p:nvPr/>
          </p:nvCxnSpPr>
          <p:spPr>
            <a:xfrm>
              <a:off x="4385160" y="4390920"/>
              <a:ext cx="615600" cy="360"/>
            </a:xfrm>
            <a:prstGeom prst="straightConnector1">
              <a:avLst/>
            </a:prstGeom>
            <a:ln w="6480">
              <a:solidFill>
                <a:schemeClr val="lt1"/>
              </a:solidFill>
              <a:miter/>
            </a:ln>
          </p:spPr>
        </p:cxnSp>
        <p:cxnSp>
          <p:nvCxnSpPr>
            <p:cNvPr id="140" name="Straight Connector 105"/>
            <p:cNvCxnSpPr/>
            <p:nvPr/>
          </p:nvCxnSpPr>
          <p:spPr>
            <a:xfrm>
              <a:off x="5160960" y="4390920"/>
              <a:ext cx="615600" cy="360"/>
            </a:xfrm>
            <a:prstGeom prst="straightConnector1">
              <a:avLst/>
            </a:prstGeom>
            <a:ln w="6480">
              <a:solidFill>
                <a:schemeClr val="lt1"/>
              </a:solidFill>
              <a:miter/>
            </a:ln>
          </p:spPr>
        </p:cxnSp>
        <p:cxnSp>
          <p:nvCxnSpPr>
            <p:cNvPr id="141" name="Straight Connector 106"/>
            <p:cNvCxnSpPr/>
            <p:nvPr/>
          </p:nvCxnSpPr>
          <p:spPr>
            <a:xfrm>
              <a:off x="5957280" y="4390920"/>
              <a:ext cx="615600" cy="360"/>
            </a:xfrm>
            <a:prstGeom prst="straightConnector1">
              <a:avLst/>
            </a:prstGeom>
            <a:ln w="6480">
              <a:solidFill>
                <a:schemeClr val="lt1"/>
              </a:solidFill>
              <a:miter/>
            </a:ln>
          </p:spPr>
        </p:cxnSp>
        <p:cxnSp>
          <p:nvCxnSpPr>
            <p:cNvPr id="142" name="Straight Connector 107"/>
            <p:cNvCxnSpPr/>
            <p:nvPr/>
          </p:nvCxnSpPr>
          <p:spPr>
            <a:xfrm>
              <a:off x="6739920" y="4390920"/>
              <a:ext cx="615600" cy="360"/>
            </a:xfrm>
            <a:prstGeom prst="straightConnector1">
              <a:avLst/>
            </a:prstGeom>
            <a:ln w="6480">
              <a:solidFill>
                <a:schemeClr val="lt1"/>
              </a:solidFill>
              <a:miter/>
            </a:ln>
          </p:spPr>
        </p:cxnSp>
        <p:cxnSp>
          <p:nvCxnSpPr>
            <p:cNvPr id="143" name="Straight Connector 108"/>
            <p:cNvCxnSpPr/>
            <p:nvPr/>
          </p:nvCxnSpPr>
          <p:spPr>
            <a:xfrm>
              <a:off x="7536240" y="4390920"/>
              <a:ext cx="615600" cy="360"/>
            </a:xfrm>
            <a:prstGeom prst="straightConnector1">
              <a:avLst/>
            </a:prstGeom>
            <a:ln w="6480">
              <a:solidFill>
                <a:schemeClr val="lt1"/>
              </a:solidFill>
              <a:miter/>
            </a:ln>
          </p:spPr>
        </p:cxnSp>
        <p:cxnSp>
          <p:nvCxnSpPr>
            <p:cNvPr id="144" name="Straight Connector 109"/>
            <p:cNvCxnSpPr/>
            <p:nvPr/>
          </p:nvCxnSpPr>
          <p:spPr>
            <a:xfrm>
              <a:off x="8318880" y="4390920"/>
              <a:ext cx="615600" cy="360"/>
            </a:xfrm>
            <a:prstGeom prst="straightConnector1">
              <a:avLst/>
            </a:prstGeom>
            <a:ln w="6480">
              <a:solidFill>
                <a:schemeClr val="lt1"/>
              </a:solidFill>
              <a:miter/>
            </a:ln>
          </p:spPr>
        </p:cxnSp>
        <p:cxnSp>
          <p:nvCxnSpPr>
            <p:cNvPr id="145" name="Straight Connector 110"/>
            <p:cNvCxnSpPr/>
            <p:nvPr/>
          </p:nvCxnSpPr>
          <p:spPr>
            <a:xfrm>
              <a:off x="9115200" y="4390920"/>
              <a:ext cx="615600" cy="360"/>
            </a:xfrm>
            <a:prstGeom prst="straightConnector1">
              <a:avLst/>
            </a:prstGeom>
            <a:ln w="6480">
              <a:solidFill>
                <a:schemeClr val="lt1"/>
              </a:solidFill>
              <a:miter/>
            </a:ln>
          </p:spPr>
        </p:cxnSp>
        <p:cxnSp>
          <p:nvCxnSpPr>
            <p:cNvPr id="146" name="Straight Connector 111"/>
            <p:cNvCxnSpPr/>
            <p:nvPr/>
          </p:nvCxnSpPr>
          <p:spPr>
            <a:xfrm>
              <a:off x="9904680" y="4390920"/>
              <a:ext cx="615600" cy="360"/>
            </a:xfrm>
            <a:prstGeom prst="straightConnector1">
              <a:avLst/>
            </a:prstGeom>
            <a:ln w="6480">
              <a:solidFill>
                <a:schemeClr val="lt1"/>
              </a:solidFill>
              <a:miter/>
            </a:ln>
          </p:spPr>
        </p:cxnSp>
      </p:grpSp>
      <p:sp>
        <p:nvSpPr>
          <p:cNvPr id="147" name="PlaceHolder 34"/>
          <p:cNvSpPr>
            <a:spLocks noGrp="1"/>
          </p:cNvSpPr>
          <p:nvPr>
            <p:ph type="ftr" idx="16"/>
          </p:nvPr>
        </p:nvSpPr>
        <p:spPr>
          <a:xfrm rot="5400000">
            <a:off x="10541520" y="1408320"/>
            <a:ext cx="27702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&lt;footer&gt;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8" name="PlaceHolder 35"/>
          <p:cNvSpPr>
            <a:spLocks noGrp="1"/>
          </p:cNvSpPr>
          <p:nvPr>
            <p:ph type="sldNum" idx="17"/>
          </p:nvPr>
        </p:nvSpPr>
        <p:spPr>
          <a:xfrm>
            <a:off x="11518920" y="3164760"/>
            <a:ext cx="545400" cy="57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6"/>
                </a:solidFill>
                <a:latin typeface="Daytona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6F3EF1D-802A-476F-9C11-B0F3230DFEF8}" type="slidenum">
              <a:rPr b="0" lang="en-US" sz="1600" spc="-1" strike="noStrike">
                <a:solidFill>
                  <a:schemeClr val="accent6"/>
                </a:solidFill>
                <a:latin typeface="Daytona Pro Light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9" name="PlaceHolder 36"/>
          <p:cNvSpPr>
            <a:spLocks noGrp="1"/>
          </p:cNvSpPr>
          <p:nvPr>
            <p:ph type="dt" idx="18"/>
          </p:nvPr>
        </p:nvSpPr>
        <p:spPr>
          <a:xfrm rot="5400000">
            <a:off x="10596240" y="5074920"/>
            <a:ext cx="2647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&lt;date/time&gt;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raphic 17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 w="0">
            <a:noFill/>
          </a:ln>
        </p:spPr>
      </p:pic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93000" y="527400"/>
            <a:ext cx="6922440" cy="68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2800" spc="398" strike="noStrike" cap="all">
                <a:solidFill>
                  <a:schemeClr val="lt1"/>
                </a:solidFill>
                <a:latin typeface="Century Gothic Bold"/>
              </a:rPr>
              <a:t>Click to </a:t>
            </a:r>
            <a:r>
              <a:rPr b="0" lang="en-US" sz="2800" spc="398" strike="noStrike" cap="all">
                <a:solidFill>
                  <a:schemeClr val="lt1"/>
                </a:solidFill>
                <a:latin typeface="Century Gothic Bold"/>
              </a:rPr>
              <a:t>add title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93720" y="1128600"/>
            <a:ext cx="7654680" cy="5068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lt1"/>
                </a:solidFill>
                <a:latin typeface="Daytona Pro Light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lt1"/>
                </a:solidFill>
                <a:latin typeface="Daytona Pro Light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Daytona Pro Light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lt1"/>
                </a:solidFill>
                <a:latin typeface="Daytona Pro Light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Daytona Pro Light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lt1"/>
                </a:solidFill>
                <a:latin typeface="Daytona Pro Light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lt1"/>
                </a:solidFill>
                <a:latin typeface="Daytona Pro Light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ftr" idx="19"/>
          </p:nvPr>
        </p:nvSpPr>
        <p:spPr>
          <a:xfrm rot="5400000">
            <a:off x="10541520" y="1408320"/>
            <a:ext cx="27702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&lt;footer&gt;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sldNum" idx="20"/>
          </p:nvPr>
        </p:nvSpPr>
        <p:spPr>
          <a:xfrm>
            <a:off x="11518920" y="3164760"/>
            <a:ext cx="545400" cy="57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1"/>
                </a:solidFill>
                <a:latin typeface="Daytona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D4F19CE-35A3-41A2-83E4-7A9707DE62CB}" type="slidenum">
              <a:rPr b="0" lang="en-US" sz="1600" spc="-1" strike="noStrike">
                <a:solidFill>
                  <a:schemeClr val="accent1"/>
                </a:solidFill>
                <a:latin typeface="Daytona Pro Light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dt" idx="21"/>
          </p:nvPr>
        </p:nvSpPr>
        <p:spPr>
          <a:xfrm rot="5400000">
            <a:off x="10596240" y="5074920"/>
            <a:ext cx="2647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&lt;date/time&gt;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raphic 2" descr="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0" y="0"/>
            <a:ext cx="12204720" cy="6857640"/>
          </a:xfrm>
          <a:prstGeom prst="rect">
            <a:avLst/>
          </a:prstGeom>
          <a:ln w="0"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55920" y="2377440"/>
            <a:ext cx="1938960" cy="2115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2800" spc="398" strike="noStrike" cap="all">
                <a:solidFill>
                  <a:schemeClr val="lt1"/>
                </a:solidFill>
                <a:latin typeface="Century Gothic Bold"/>
              </a:rPr>
              <a:t>Click to </a:t>
            </a:r>
            <a:r>
              <a:rPr b="0" lang="en-US" sz="2800" spc="398" strike="noStrike" cap="all">
                <a:solidFill>
                  <a:schemeClr val="lt1"/>
                </a:solidFill>
                <a:latin typeface="Century Gothic Bold"/>
              </a:rPr>
              <a:t>add title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3088080" y="2599560"/>
            <a:ext cx="1502280" cy="15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algn="ctr" defTabSz="9144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lt1"/>
                </a:solidFill>
                <a:latin typeface="Daytona Pro Light"/>
              </a:rPr>
              <a:t>Click to add photo</a:t>
            </a:r>
            <a:endParaRPr b="0" lang="en-US" sz="2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 type="body"/>
          </p:nvPr>
        </p:nvSpPr>
        <p:spPr>
          <a:xfrm>
            <a:off x="5190480" y="2599560"/>
            <a:ext cx="1502280" cy="15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lt1"/>
                </a:solidFill>
                <a:latin typeface="Daytona Pro Light"/>
              </a:rPr>
              <a:t>Click to add photo</a:t>
            </a:r>
            <a:endParaRPr b="0" lang="en-US" sz="2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 type="body"/>
          </p:nvPr>
        </p:nvSpPr>
        <p:spPr>
          <a:xfrm>
            <a:off x="7291800" y="2599560"/>
            <a:ext cx="1502280" cy="15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lt1"/>
                </a:solidFill>
                <a:latin typeface="Daytona Pro Light"/>
              </a:rPr>
              <a:t>Click to add photo</a:t>
            </a:r>
            <a:endParaRPr b="0" lang="en-US" sz="2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 type="body"/>
          </p:nvPr>
        </p:nvSpPr>
        <p:spPr>
          <a:xfrm>
            <a:off x="9387360" y="2599560"/>
            <a:ext cx="1502280" cy="15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lt1"/>
                </a:solidFill>
                <a:latin typeface="Daytona Pro Light"/>
              </a:rPr>
              <a:t>Click to add photo</a:t>
            </a:r>
            <a:endParaRPr b="0" lang="en-US" sz="2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62" name="Oval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75040" y="2486160"/>
            <a:ext cx="1728720" cy="1728720"/>
          </a:xfrm>
          <a:prstGeom prst="ellipse">
            <a:avLst/>
          </a:prstGeom>
          <a:noFill/>
          <a:ln w="12600">
            <a:solidFill>
              <a:schemeClr val="accent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Daytona Pro Light"/>
            </a:endParaRPr>
          </a:p>
        </p:txBody>
      </p:sp>
      <p:sp>
        <p:nvSpPr>
          <p:cNvPr id="163" name="Oval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77080" y="2486160"/>
            <a:ext cx="1728720" cy="1728720"/>
          </a:xfrm>
          <a:prstGeom prst="ellipse">
            <a:avLst/>
          </a:prstGeom>
          <a:noFill/>
          <a:ln w="12600">
            <a:solidFill>
              <a:schemeClr val="accent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Daytona Pro Light"/>
            </a:endParaRPr>
          </a:p>
        </p:txBody>
      </p:sp>
      <p:sp>
        <p:nvSpPr>
          <p:cNvPr id="164" name="Oval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78400" y="2486160"/>
            <a:ext cx="1728720" cy="1728720"/>
          </a:xfrm>
          <a:prstGeom prst="ellipse">
            <a:avLst/>
          </a:prstGeom>
          <a:noFill/>
          <a:ln w="12600">
            <a:solidFill>
              <a:schemeClr val="accent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Daytona Pro Light"/>
            </a:endParaRPr>
          </a:p>
        </p:txBody>
      </p:sp>
      <p:sp>
        <p:nvSpPr>
          <p:cNvPr id="165" name="Oval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74320" y="2486160"/>
            <a:ext cx="1728720" cy="1728720"/>
          </a:xfrm>
          <a:prstGeom prst="ellipse">
            <a:avLst/>
          </a:prstGeom>
          <a:noFill/>
          <a:ln w="12600">
            <a:solidFill>
              <a:schemeClr val="accent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Daytona Pro Light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body"/>
          </p:nvPr>
        </p:nvSpPr>
        <p:spPr>
          <a:xfrm>
            <a:off x="2796840" y="4435560"/>
            <a:ext cx="2085480" cy="27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199" strike="noStrike" cap="all">
                <a:solidFill>
                  <a:schemeClr val="accent6"/>
                </a:solidFill>
                <a:latin typeface="Century Gothic Bold"/>
              </a:rPr>
              <a:t>Add Name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67" name="PlaceHolder 7"/>
          <p:cNvSpPr>
            <a:spLocks noGrp="1"/>
          </p:cNvSpPr>
          <p:nvPr>
            <p:ph type="body"/>
          </p:nvPr>
        </p:nvSpPr>
        <p:spPr>
          <a:xfrm>
            <a:off x="2896920" y="4661640"/>
            <a:ext cx="18853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chemeClr val="lt1"/>
                </a:solidFill>
                <a:latin typeface="Daytona Pro Light"/>
              </a:rPr>
              <a:t>Add title</a:t>
            </a:r>
            <a:endParaRPr b="0" lang="en-US" sz="1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68" name="PlaceHolder 8"/>
          <p:cNvSpPr>
            <a:spLocks noGrp="1"/>
          </p:cNvSpPr>
          <p:nvPr>
            <p:ph type="body"/>
          </p:nvPr>
        </p:nvSpPr>
        <p:spPr>
          <a:xfrm>
            <a:off x="4898880" y="4435560"/>
            <a:ext cx="2085480" cy="27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199" strike="noStrike" cap="all">
                <a:solidFill>
                  <a:schemeClr val="accent6"/>
                </a:solidFill>
                <a:latin typeface="Century Gothic Bold"/>
              </a:rPr>
              <a:t>Add Name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69" name="PlaceHolder 9"/>
          <p:cNvSpPr>
            <a:spLocks noGrp="1"/>
          </p:cNvSpPr>
          <p:nvPr>
            <p:ph type="body"/>
          </p:nvPr>
        </p:nvSpPr>
        <p:spPr>
          <a:xfrm>
            <a:off x="4998960" y="4661640"/>
            <a:ext cx="18853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chemeClr val="lt1"/>
                </a:solidFill>
                <a:latin typeface="Daytona Pro Light"/>
              </a:rPr>
              <a:t>Add title</a:t>
            </a:r>
            <a:endParaRPr b="0" lang="en-US" sz="1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70" name="PlaceHolder 10"/>
          <p:cNvSpPr>
            <a:spLocks noGrp="1"/>
          </p:cNvSpPr>
          <p:nvPr>
            <p:ph type="body"/>
          </p:nvPr>
        </p:nvSpPr>
        <p:spPr>
          <a:xfrm>
            <a:off x="7000200" y="4435920"/>
            <a:ext cx="2085480" cy="27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199" strike="noStrike" cap="all">
                <a:solidFill>
                  <a:schemeClr val="accent6"/>
                </a:solidFill>
                <a:latin typeface="Century Gothic Bold"/>
              </a:rPr>
              <a:t>Add Name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71" name="PlaceHolder 11"/>
          <p:cNvSpPr>
            <a:spLocks noGrp="1"/>
          </p:cNvSpPr>
          <p:nvPr>
            <p:ph type="body"/>
          </p:nvPr>
        </p:nvSpPr>
        <p:spPr>
          <a:xfrm>
            <a:off x="7100280" y="4661640"/>
            <a:ext cx="18853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chemeClr val="lt1"/>
                </a:solidFill>
                <a:latin typeface="Daytona Pro Light"/>
              </a:rPr>
              <a:t>Add title</a:t>
            </a:r>
            <a:endParaRPr b="0" lang="en-US" sz="1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72" name="PlaceHolder 12"/>
          <p:cNvSpPr>
            <a:spLocks noGrp="1"/>
          </p:cNvSpPr>
          <p:nvPr>
            <p:ph type="body"/>
          </p:nvPr>
        </p:nvSpPr>
        <p:spPr>
          <a:xfrm>
            <a:off x="9096120" y="4435560"/>
            <a:ext cx="2085480" cy="27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199" strike="noStrike" cap="all">
                <a:solidFill>
                  <a:schemeClr val="accent6"/>
                </a:solidFill>
                <a:latin typeface="Century Gothic Bold"/>
              </a:rPr>
              <a:t>Add Name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73" name="PlaceHolder 13"/>
          <p:cNvSpPr>
            <a:spLocks noGrp="1"/>
          </p:cNvSpPr>
          <p:nvPr>
            <p:ph type="body"/>
          </p:nvPr>
        </p:nvSpPr>
        <p:spPr>
          <a:xfrm>
            <a:off x="9196200" y="4661640"/>
            <a:ext cx="18853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chemeClr val="lt1"/>
                </a:solidFill>
                <a:latin typeface="Daytona Pro Light"/>
              </a:rPr>
              <a:t>Add title</a:t>
            </a:r>
            <a:endParaRPr b="0" lang="en-US" sz="1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174" name="PlaceHolder 14"/>
          <p:cNvSpPr>
            <a:spLocks noGrp="1"/>
          </p:cNvSpPr>
          <p:nvPr>
            <p:ph type="ftr" idx="22"/>
          </p:nvPr>
        </p:nvSpPr>
        <p:spPr>
          <a:xfrm rot="5400000">
            <a:off x="10541520" y="1408320"/>
            <a:ext cx="27702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&lt;footer&gt;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5" name="PlaceHolder 15"/>
          <p:cNvSpPr>
            <a:spLocks noGrp="1"/>
          </p:cNvSpPr>
          <p:nvPr>
            <p:ph type="sldNum" idx="23"/>
          </p:nvPr>
        </p:nvSpPr>
        <p:spPr>
          <a:xfrm>
            <a:off x="11518920" y="3164760"/>
            <a:ext cx="545400" cy="57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6"/>
                </a:solidFill>
                <a:latin typeface="Daytona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C3B8502-656A-4FC2-8FAF-21DE253C9B4B}" type="slidenum">
              <a:rPr b="0" lang="en-US" sz="1600" spc="-1" strike="noStrike">
                <a:solidFill>
                  <a:schemeClr val="accent6"/>
                </a:solidFill>
                <a:latin typeface="Daytona Pro Light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6" name="PlaceHolder 16"/>
          <p:cNvSpPr>
            <a:spLocks noGrp="1"/>
          </p:cNvSpPr>
          <p:nvPr>
            <p:ph type="dt" idx="24"/>
          </p:nvPr>
        </p:nvSpPr>
        <p:spPr>
          <a:xfrm rot="5400000">
            <a:off x="10596240" y="5074920"/>
            <a:ext cx="264744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&lt;date/time&gt;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7.jpeg"/><Relationship Id="rId2" Type="http://schemas.openxmlformats.org/officeDocument/2006/relationships/slideLayout" Target="../slideLayouts/slideLayout1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28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jpe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825840" y="1327680"/>
            <a:ext cx="4989240" cy="1929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800" spc="398" strike="noStrike" cap="all">
                <a:solidFill>
                  <a:schemeClr val="accent6"/>
                </a:solidFill>
                <a:latin typeface="Century Gothic Bold"/>
              </a:rPr>
              <a:t>SOL: Charity_App </a:t>
            </a:r>
            <a:endParaRPr b="0" lang="en-US" sz="4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838800" y="3257280"/>
            <a:ext cx="4989240" cy="815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Daytona Pro Light"/>
              </a:rPr>
              <a:t>Group 9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Daytona Pro Light"/>
              </a:rPr>
              <a:t>23 April 2025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1021680" y="2210760"/>
            <a:ext cx="4579560" cy="53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2800" spc="398" strike="noStrike" cap="all">
                <a:solidFill>
                  <a:schemeClr val="accent6"/>
                </a:solidFill>
                <a:latin typeface="Century Gothic Bold"/>
              </a:rPr>
              <a:t>About Us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1034640" y="2747520"/>
            <a:ext cx="5309640" cy="287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lt1"/>
                </a:solidFill>
                <a:latin typeface="Daytona Pro Light"/>
              </a:rPr>
              <a:t>Group 9 is part of the Encode Solana Rust Bootcamp, for the Q1 Cohort.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39" name="Picture Placeholder 115"/>
          <p:cNvSpPr/>
          <p:nvPr/>
        </p:nvSpPr>
        <p:spPr>
          <a:xfrm>
            <a:off x="7663320" y="1433160"/>
            <a:ext cx="3526560" cy="346320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ftr" idx="61"/>
          </p:nvPr>
        </p:nvSpPr>
        <p:spPr>
          <a:xfrm rot="5400000">
            <a:off x="10541520" y="1408320"/>
            <a:ext cx="27702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Introduction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1" name="PlaceHolder 4"/>
          <p:cNvSpPr>
            <a:spLocks noGrp="1"/>
          </p:cNvSpPr>
          <p:nvPr>
            <p:ph type="sldNum" idx="62"/>
          </p:nvPr>
        </p:nvSpPr>
        <p:spPr>
          <a:xfrm>
            <a:off x="11518920" y="3164760"/>
            <a:ext cx="545400" cy="57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6"/>
                </a:solidFill>
                <a:latin typeface="Daytona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2C5EE84-B046-4E59-B679-618BDBD01182}" type="slidenum">
              <a:rPr b="0" lang="en-US" sz="1600" spc="-1" strike="noStrike">
                <a:solidFill>
                  <a:schemeClr val="accent6"/>
                </a:solidFill>
                <a:latin typeface="Daytona Pro Light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4187160" y="695160"/>
            <a:ext cx="4919040" cy="66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2800" spc="398" strike="noStrike" cap="all">
                <a:solidFill>
                  <a:schemeClr val="lt1"/>
                </a:solidFill>
                <a:latin typeface="Century Gothic Bold"/>
              </a:rPr>
              <a:t>Problem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4199760" y="1873800"/>
            <a:ext cx="255636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accent6"/>
                </a:solidFill>
                <a:latin typeface="Century Gothic Bold"/>
              </a:rPr>
              <a:t>Customers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44" name="PlaceHolder 3"/>
          <p:cNvSpPr>
            <a:spLocks noGrp="1"/>
          </p:cNvSpPr>
          <p:nvPr>
            <p:ph/>
          </p:nvPr>
        </p:nvSpPr>
        <p:spPr>
          <a:xfrm>
            <a:off x="4199760" y="2178360"/>
            <a:ext cx="2556360" cy="132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40% - 65% of global charity donations are inefficient and therefore inadequately priced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45" name="PlaceHolder 4"/>
          <p:cNvSpPr>
            <a:spLocks noGrp="1"/>
          </p:cNvSpPr>
          <p:nvPr>
            <p:ph/>
          </p:nvPr>
        </p:nvSpPr>
        <p:spPr>
          <a:xfrm>
            <a:off x="7539120" y="1873800"/>
            <a:ext cx="255636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accent6"/>
                </a:solidFill>
                <a:latin typeface="Century Gothic Bold"/>
              </a:rPr>
              <a:t>Market gap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46" name="PlaceHolder 5"/>
          <p:cNvSpPr>
            <a:spLocks noGrp="1"/>
          </p:cNvSpPr>
          <p:nvPr>
            <p:ph/>
          </p:nvPr>
        </p:nvSpPr>
        <p:spPr>
          <a:xfrm>
            <a:off x="7539120" y="2178360"/>
            <a:ext cx="2556360" cy="129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Few(&lt;50%), products on the market are priced so as to get aid where it’s needed, when its needed.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47" name="PlaceHolder 6"/>
          <p:cNvSpPr>
            <a:spLocks noGrp="1"/>
          </p:cNvSpPr>
          <p:nvPr>
            <p:ph/>
          </p:nvPr>
        </p:nvSpPr>
        <p:spPr>
          <a:xfrm>
            <a:off x="4199760" y="4071240"/>
            <a:ext cx="255636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accent6"/>
                </a:solidFill>
                <a:latin typeface="Century Gothic Bold"/>
              </a:rPr>
              <a:t>Costs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48" name="PlaceHolder 7"/>
          <p:cNvSpPr>
            <a:spLocks noGrp="1"/>
          </p:cNvSpPr>
          <p:nvPr>
            <p:ph/>
          </p:nvPr>
        </p:nvSpPr>
        <p:spPr>
          <a:xfrm>
            <a:off x="4199760" y="4384080"/>
            <a:ext cx="2556360" cy="1328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Loss of productivity/resources costing recipients thousands of dollars (&gt;US$1 bn per annum)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49" name="PlaceHolder 8"/>
          <p:cNvSpPr>
            <a:spLocks noGrp="1"/>
          </p:cNvSpPr>
          <p:nvPr>
            <p:ph/>
          </p:nvPr>
        </p:nvSpPr>
        <p:spPr>
          <a:xfrm>
            <a:off x="7539120" y="4071240"/>
            <a:ext cx="255636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accent6"/>
                </a:solidFill>
                <a:latin typeface="Century Gothic Bold"/>
              </a:rPr>
              <a:t>Geography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50" name="PlaceHolder 9"/>
          <p:cNvSpPr>
            <a:spLocks noGrp="1"/>
          </p:cNvSpPr>
          <p:nvPr>
            <p:ph/>
          </p:nvPr>
        </p:nvSpPr>
        <p:spPr>
          <a:xfrm>
            <a:off x="7539120" y="4375800"/>
            <a:ext cx="2556360" cy="1290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More than 65% of global aid flows to Africa, Asia &amp; Europe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51" name="PlaceHolder 10"/>
          <p:cNvSpPr>
            <a:spLocks noGrp="1"/>
          </p:cNvSpPr>
          <p:nvPr>
            <p:ph type="ftr" idx="63"/>
          </p:nvPr>
        </p:nvSpPr>
        <p:spPr>
          <a:xfrm rot="5400000">
            <a:off x="10541520" y="1431360"/>
            <a:ext cx="27702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Problem Statement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2" name="PlaceHolder 11"/>
          <p:cNvSpPr>
            <a:spLocks noGrp="1"/>
          </p:cNvSpPr>
          <p:nvPr>
            <p:ph type="sldNum" idx="64"/>
          </p:nvPr>
        </p:nvSpPr>
        <p:spPr>
          <a:xfrm>
            <a:off x="11518920" y="3164760"/>
            <a:ext cx="545400" cy="57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6"/>
                </a:solidFill>
                <a:latin typeface="Daytona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2368F37-120C-42F4-8659-8D2BA01F73ED}" type="slidenum">
              <a:rPr b="0" lang="en-US" sz="1600" spc="-1" strike="noStrike">
                <a:solidFill>
                  <a:schemeClr val="accent6"/>
                </a:solidFill>
                <a:latin typeface="Daytona Pro Light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3509640" y="1823760"/>
            <a:ext cx="4719600" cy="57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2800" spc="398" strike="noStrike" cap="all">
                <a:solidFill>
                  <a:schemeClr val="lt1"/>
                </a:solidFill>
                <a:latin typeface="Century Gothic Bold"/>
              </a:rPr>
              <a:t>Solution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</p:txBody>
      </p:sp>
      <p:cxnSp>
        <p:nvCxnSpPr>
          <p:cNvPr id="354" name="Straight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55" idx="6"/>
            <a:endCxn id="356" idx="2"/>
          </p:cNvCxnSpPr>
          <p:nvPr/>
        </p:nvCxnSpPr>
        <p:spPr>
          <a:xfrm>
            <a:off x="2171880" y="3645360"/>
            <a:ext cx="7623000" cy="360"/>
          </a:xfrm>
          <a:prstGeom prst="straightConnector1">
            <a:avLst/>
          </a:prstGeom>
          <a:ln w="6480">
            <a:solidFill>
              <a:schemeClr val="accent6"/>
            </a:solidFill>
            <a:miter/>
          </a:ln>
        </p:spPr>
      </p:cxnSp>
      <p:sp>
        <p:nvSpPr>
          <p:cNvPr id="357" name="Oval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84920" y="3172680"/>
            <a:ext cx="945360" cy="94536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accent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Daytona Pro Light"/>
            </a:endParaRPr>
          </a:p>
        </p:txBody>
      </p:sp>
      <p:sp>
        <p:nvSpPr>
          <p:cNvPr id="358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680" y="3174480"/>
            <a:ext cx="945360" cy="94536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accent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Daytona Pro Light"/>
            </a:endParaRPr>
          </a:p>
        </p:txBody>
      </p:sp>
      <p:sp>
        <p:nvSpPr>
          <p:cNvPr id="356" name="Oval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94520" y="3172680"/>
            <a:ext cx="945360" cy="94536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accent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Daytona Pro Light"/>
            </a:endParaRPr>
          </a:p>
        </p:txBody>
      </p:sp>
      <p:sp>
        <p:nvSpPr>
          <p:cNvPr id="355" name="Oval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26520" y="3172680"/>
            <a:ext cx="945360" cy="945360"/>
          </a:xfrm>
          <a:prstGeom prst="ellipse">
            <a:avLst/>
          </a:prstGeom>
          <a:solidFill>
            <a:schemeClr val="accent1"/>
          </a:solidFill>
          <a:ln w="19080">
            <a:solidFill>
              <a:schemeClr val="accent6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Daytona Pro Light"/>
            </a:endParaRPr>
          </a:p>
        </p:txBody>
      </p:sp>
      <p:pic>
        <p:nvPicPr>
          <p:cNvPr id="359" name="Picture Placeholder 90" descr="market icon"/>
          <p:cNvPicPr/>
          <p:nvPr/>
        </p:nvPicPr>
        <p:blipFill>
          <a:blip r:embed="rId1"/>
          <a:stretch/>
        </p:blipFill>
        <p:spPr>
          <a:xfrm>
            <a:off x="1404720" y="3330000"/>
            <a:ext cx="603000" cy="603000"/>
          </a:xfrm>
          <a:prstGeom prst="rect">
            <a:avLst/>
          </a:prstGeom>
          <a:ln w="0">
            <a:noFill/>
          </a:ln>
        </p:spPr>
      </p:pic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379080" y="4231080"/>
            <a:ext cx="26406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accent6"/>
                </a:solidFill>
                <a:latin typeface="Century Gothic Bold"/>
              </a:rPr>
              <a:t>Close the gap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379080" y="4546440"/>
            <a:ext cx="2640600" cy="161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Our product makes recipients lives easier, and no other product on the market offers the same features​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pic>
        <p:nvPicPr>
          <p:cNvPr id="362" name="Picture Placeholder 91" descr="group of people icon"/>
          <p:cNvPicPr/>
          <p:nvPr/>
        </p:nvPicPr>
        <p:blipFill>
          <a:blip r:embed="rId2"/>
          <a:stretch/>
        </p:blipFill>
        <p:spPr>
          <a:xfrm>
            <a:off x="4267080" y="3330000"/>
            <a:ext cx="603000" cy="603000"/>
          </a:xfrm>
          <a:prstGeom prst="rect">
            <a:avLst/>
          </a:prstGeom>
          <a:ln w="0">
            <a:noFill/>
          </a:ln>
        </p:spPr>
      </p:pic>
      <p:sp>
        <p:nvSpPr>
          <p:cNvPr id="363" name="PlaceHolder 4"/>
          <p:cNvSpPr>
            <a:spLocks noGrp="1"/>
          </p:cNvSpPr>
          <p:nvPr>
            <p:ph/>
          </p:nvPr>
        </p:nvSpPr>
        <p:spPr>
          <a:xfrm>
            <a:off x="3237480" y="4234680"/>
            <a:ext cx="26406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accent6"/>
                </a:solidFill>
                <a:latin typeface="Century Gothic Bold"/>
              </a:rPr>
              <a:t>Target audience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64" name="PlaceHolder 5"/>
          <p:cNvSpPr>
            <a:spLocks noGrp="1"/>
          </p:cNvSpPr>
          <p:nvPr>
            <p:ph/>
          </p:nvPr>
        </p:nvSpPr>
        <p:spPr>
          <a:xfrm>
            <a:off x="3237480" y="4550040"/>
            <a:ext cx="2640600" cy="161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NGOs based in Africa, Asia and Eastern Europe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pic>
        <p:nvPicPr>
          <p:cNvPr id="365" name="Picture Placeholder 92" descr="piggy bank icon"/>
          <p:cNvPicPr/>
          <p:nvPr/>
        </p:nvPicPr>
        <p:blipFill>
          <a:blip r:embed="rId3"/>
          <a:stretch/>
        </p:blipFill>
        <p:spPr>
          <a:xfrm>
            <a:off x="7109280" y="3330000"/>
            <a:ext cx="603000" cy="603000"/>
          </a:xfrm>
          <a:prstGeom prst="rect">
            <a:avLst/>
          </a:prstGeom>
          <a:ln w="0">
            <a:noFill/>
          </a:ln>
        </p:spPr>
      </p:pic>
      <p:sp>
        <p:nvSpPr>
          <p:cNvPr id="366" name="PlaceHolder 6"/>
          <p:cNvSpPr>
            <a:spLocks noGrp="1"/>
          </p:cNvSpPr>
          <p:nvPr>
            <p:ph/>
          </p:nvPr>
        </p:nvSpPr>
        <p:spPr>
          <a:xfrm>
            <a:off x="6095880" y="4218480"/>
            <a:ext cx="26406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accent6"/>
                </a:solidFill>
                <a:latin typeface="Century Gothic Bold"/>
              </a:rPr>
              <a:t>Cost savings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67" name="PlaceHolder 7"/>
          <p:cNvSpPr>
            <a:spLocks noGrp="1"/>
          </p:cNvSpPr>
          <p:nvPr>
            <p:ph/>
          </p:nvPr>
        </p:nvSpPr>
        <p:spPr>
          <a:xfrm>
            <a:off x="6095880" y="4533840"/>
            <a:ext cx="2640600" cy="161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Reduce expenses for cross border transfers by at least 30%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pic>
        <p:nvPicPr>
          <p:cNvPr id="368" name="Picture Placeholder 93" descr="stack of papers icon"/>
          <p:cNvPicPr/>
          <p:nvPr/>
        </p:nvPicPr>
        <p:blipFill>
          <a:blip r:embed="rId4"/>
          <a:stretch/>
        </p:blipFill>
        <p:spPr>
          <a:xfrm>
            <a:off x="9972000" y="3330000"/>
            <a:ext cx="603000" cy="603000"/>
          </a:xfrm>
          <a:prstGeom prst="rect">
            <a:avLst/>
          </a:prstGeom>
          <a:ln w="0">
            <a:noFill/>
          </a:ln>
        </p:spPr>
      </p:pic>
      <p:sp>
        <p:nvSpPr>
          <p:cNvPr id="369" name="PlaceHolder 8"/>
          <p:cNvSpPr>
            <a:spLocks noGrp="1"/>
          </p:cNvSpPr>
          <p:nvPr>
            <p:ph/>
          </p:nvPr>
        </p:nvSpPr>
        <p:spPr>
          <a:xfrm>
            <a:off x="8947080" y="4218480"/>
            <a:ext cx="26406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accent6"/>
                </a:solidFill>
                <a:latin typeface="Century Gothic Bold"/>
              </a:rPr>
              <a:t>Easy to use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70" name="PlaceHolder 9"/>
          <p:cNvSpPr>
            <a:spLocks noGrp="1"/>
          </p:cNvSpPr>
          <p:nvPr>
            <p:ph/>
          </p:nvPr>
        </p:nvSpPr>
        <p:spPr>
          <a:xfrm>
            <a:off x="8947080" y="4533840"/>
            <a:ext cx="2640600" cy="161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lt1"/>
                </a:solidFill>
                <a:latin typeface="Daytona Pro Light"/>
              </a:rPr>
              <a:t>Simple design that gives recipients the targeted resources they need​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  <a:p>
            <a:pPr indent="0" algn="ctr" defTabSz="914400">
              <a:lnSpc>
                <a:spcPct val="15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71" name="PlaceHolder 10"/>
          <p:cNvSpPr>
            <a:spLocks noGrp="1"/>
          </p:cNvSpPr>
          <p:nvPr>
            <p:ph type="ftr" idx="65"/>
          </p:nvPr>
        </p:nvSpPr>
        <p:spPr>
          <a:xfrm rot="5400000">
            <a:off x="10541520" y="1408320"/>
            <a:ext cx="27702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Solution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2" name="PlaceHolder 11"/>
          <p:cNvSpPr>
            <a:spLocks noGrp="1"/>
          </p:cNvSpPr>
          <p:nvPr>
            <p:ph type="sldNum" idx="66"/>
          </p:nvPr>
        </p:nvSpPr>
        <p:spPr>
          <a:xfrm>
            <a:off x="11518920" y="3164760"/>
            <a:ext cx="545400" cy="57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6"/>
                </a:solidFill>
                <a:latin typeface="Daytona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EE515AE-350D-4D45-8E00-ACE5538E4AF5}" type="slidenum">
              <a:rPr b="0" lang="en-US" sz="1600" spc="-1" strike="noStrike">
                <a:solidFill>
                  <a:schemeClr val="accent6"/>
                </a:solidFill>
                <a:latin typeface="Daytona Pro Light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196160" y="690840"/>
            <a:ext cx="4935960" cy="575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2800" spc="398" strike="noStrike" cap="all">
                <a:solidFill>
                  <a:schemeClr val="lt1"/>
                </a:solidFill>
                <a:latin typeface="Century Gothic Bold"/>
              </a:rPr>
              <a:t>Product Overview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</p:txBody>
      </p:sp>
      <p:pic>
        <p:nvPicPr>
          <p:cNvPr id="374" name="Picture Placeholder 41" descr="box icon"/>
          <p:cNvPicPr/>
          <p:nvPr/>
        </p:nvPicPr>
        <p:blipFill>
          <a:blip r:embed="rId1"/>
          <a:srcRect l="358" t="0" r="358" b="0"/>
          <a:stretch/>
        </p:blipFill>
        <p:spPr>
          <a:xfrm>
            <a:off x="4190040" y="1818720"/>
            <a:ext cx="603000" cy="603000"/>
          </a:xfrm>
          <a:prstGeom prst="rect">
            <a:avLst/>
          </a:prstGeom>
          <a:ln w="0">
            <a:noFill/>
          </a:ln>
        </p:spPr>
      </p:pic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4190040" y="2568600"/>
            <a:ext cx="3008160" cy="34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accent6"/>
                </a:solidFill>
                <a:latin typeface="Century Gothic Bold"/>
              </a:rPr>
              <a:t>Unique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/>
          </p:nvPr>
        </p:nvSpPr>
        <p:spPr>
          <a:xfrm>
            <a:off x="4190040" y="2862000"/>
            <a:ext cx="3008160" cy="63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ZA" sz="1400" spc="-1" strike="noStrike">
                <a:solidFill>
                  <a:schemeClr val="lt1"/>
                </a:solidFill>
                <a:latin typeface="Daytona Pro Light"/>
              </a:rPr>
              <a:t>Only product specifically dedicated to this niche market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pic>
        <p:nvPicPr>
          <p:cNvPr id="377" name="Picture Placeholder 42" descr="market icon"/>
          <p:cNvPicPr/>
          <p:nvPr/>
        </p:nvPicPr>
        <p:blipFill>
          <a:blip r:embed="rId2"/>
          <a:stretch/>
        </p:blipFill>
        <p:spPr>
          <a:xfrm>
            <a:off x="7913880" y="1818720"/>
            <a:ext cx="603000" cy="603000"/>
          </a:xfrm>
          <a:prstGeom prst="rect">
            <a:avLst/>
          </a:prstGeom>
          <a:ln w="0">
            <a:noFill/>
          </a:ln>
        </p:spPr>
      </p:pic>
      <p:sp>
        <p:nvSpPr>
          <p:cNvPr id="378" name="PlaceHolder 4"/>
          <p:cNvSpPr>
            <a:spLocks noGrp="1"/>
          </p:cNvSpPr>
          <p:nvPr>
            <p:ph/>
          </p:nvPr>
        </p:nvSpPr>
        <p:spPr>
          <a:xfrm>
            <a:off x="7913880" y="2568600"/>
            <a:ext cx="3008160" cy="34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accent6"/>
                </a:solidFill>
                <a:latin typeface="Century Gothic Bold"/>
              </a:rPr>
              <a:t>First to market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79" name="PlaceHolder 5"/>
          <p:cNvSpPr>
            <a:spLocks noGrp="1"/>
          </p:cNvSpPr>
          <p:nvPr>
            <p:ph/>
          </p:nvPr>
        </p:nvSpPr>
        <p:spPr>
          <a:xfrm>
            <a:off x="7913880" y="2862000"/>
            <a:ext cx="3008160" cy="63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ZA" sz="1400" spc="-1" strike="noStrike">
                <a:solidFill>
                  <a:schemeClr val="lt1"/>
                </a:solidFill>
                <a:latin typeface="Daytona Pro Light"/>
              </a:rPr>
              <a:t>First beautifully designed product that's both stylish and functional​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pic>
        <p:nvPicPr>
          <p:cNvPr id="380" name="Picture Placeholder 44" descr="clipboard with check list icon"/>
          <p:cNvPicPr/>
          <p:nvPr/>
        </p:nvPicPr>
        <p:blipFill>
          <a:blip r:embed="rId3"/>
          <a:srcRect l="358" t="0" r="358" b="0"/>
          <a:stretch/>
        </p:blipFill>
        <p:spPr>
          <a:xfrm>
            <a:off x="4190040" y="4281840"/>
            <a:ext cx="603000" cy="603000"/>
          </a:xfrm>
          <a:prstGeom prst="rect">
            <a:avLst/>
          </a:prstGeom>
          <a:ln w="0">
            <a:noFill/>
          </a:ln>
        </p:spPr>
      </p:pic>
      <p:sp>
        <p:nvSpPr>
          <p:cNvPr id="381" name="PlaceHolder 6"/>
          <p:cNvSpPr>
            <a:spLocks noGrp="1"/>
          </p:cNvSpPr>
          <p:nvPr>
            <p:ph/>
          </p:nvPr>
        </p:nvSpPr>
        <p:spPr>
          <a:xfrm>
            <a:off x="4190040" y="5044320"/>
            <a:ext cx="3008160" cy="34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accent6"/>
                </a:solidFill>
                <a:latin typeface="Century Gothic Bold"/>
              </a:rPr>
              <a:t>Tested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82" name="PlaceHolder 7"/>
          <p:cNvSpPr>
            <a:spLocks noGrp="1"/>
          </p:cNvSpPr>
          <p:nvPr>
            <p:ph/>
          </p:nvPr>
        </p:nvSpPr>
        <p:spPr>
          <a:xfrm>
            <a:off x="4190040" y="5337720"/>
            <a:ext cx="3008160" cy="63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ZA" sz="1400" spc="-1" strike="noStrike">
                <a:solidFill>
                  <a:schemeClr val="lt1"/>
                </a:solidFill>
                <a:latin typeface="Daytona Pro Light"/>
              </a:rPr>
              <a:t>Testing done on the Solana Blockchain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pic>
        <p:nvPicPr>
          <p:cNvPr id="383" name="Picture Placeholder 43" descr="two people talking icon"/>
          <p:cNvPicPr/>
          <p:nvPr/>
        </p:nvPicPr>
        <p:blipFill>
          <a:blip r:embed="rId4"/>
          <a:srcRect l="0" t="121" r="0" b="121"/>
          <a:stretch/>
        </p:blipFill>
        <p:spPr>
          <a:xfrm>
            <a:off x="7906680" y="4298760"/>
            <a:ext cx="603000" cy="603000"/>
          </a:xfrm>
          <a:prstGeom prst="rect">
            <a:avLst/>
          </a:prstGeom>
          <a:ln w="0">
            <a:noFill/>
          </a:ln>
        </p:spPr>
      </p:pic>
      <p:sp>
        <p:nvSpPr>
          <p:cNvPr id="384" name="PlaceHolder 8"/>
          <p:cNvSpPr>
            <a:spLocks noGrp="1"/>
          </p:cNvSpPr>
          <p:nvPr>
            <p:ph/>
          </p:nvPr>
        </p:nvSpPr>
        <p:spPr>
          <a:xfrm>
            <a:off x="7913880" y="5047560"/>
            <a:ext cx="3008160" cy="347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199" strike="noStrike">
                <a:solidFill>
                  <a:schemeClr val="accent6"/>
                </a:solidFill>
                <a:latin typeface="Century Gothic Bold"/>
              </a:rPr>
              <a:t>Authentic</a:t>
            </a:r>
            <a:endParaRPr b="0" lang="en-US" sz="16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85" name="PlaceHolder 9"/>
          <p:cNvSpPr>
            <a:spLocks noGrp="1"/>
          </p:cNvSpPr>
          <p:nvPr>
            <p:ph/>
          </p:nvPr>
        </p:nvSpPr>
        <p:spPr>
          <a:xfrm>
            <a:off x="7913880" y="5340960"/>
            <a:ext cx="3008160" cy="63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ZA" sz="1400" spc="-1" strike="noStrike">
                <a:solidFill>
                  <a:schemeClr val="lt1"/>
                </a:solidFill>
                <a:latin typeface="Daytona Pro Light"/>
              </a:rPr>
              <a:t>Designed with the help and input of experts in the field ​</a:t>
            </a:r>
            <a:endParaRPr b="0" lang="en-US" sz="14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86" name="PlaceHolder 10"/>
          <p:cNvSpPr>
            <a:spLocks noGrp="1"/>
          </p:cNvSpPr>
          <p:nvPr>
            <p:ph type="ftr" idx="67"/>
          </p:nvPr>
        </p:nvSpPr>
        <p:spPr>
          <a:xfrm rot="5400000">
            <a:off x="10541520" y="1408320"/>
            <a:ext cx="27702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Product Features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7" name="PlaceHolder 11"/>
          <p:cNvSpPr>
            <a:spLocks noGrp="1"/>
          </p:cNvSpPr>
          <p:nvPr>
            <p:ph type="sldNum" idx="68"/>
          </p:nvPr>
        </p:nvSpPr>
        <p:spPr>
          <a:xfrm>
            <a:off x="11518920" y="3164760"/>
            <a:ext cx="545400" cy="57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6"/>
                </a:solidFill>
                <a:latin typeface="Daytona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A727B10-991B-4EAA-88FF-BE14C958DCC6}" type="slidenum">
              <a:rPr b="0" lang="en-US" sz="1600" spc="-1" strike="noStrike">
                <a:solidFill>
                  <a:schemeClr val="accent6"/>
                </a:solidFill>
                <a:latin typeface="Daytona Pro Light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5425560" y="2741040"/>
            <a:ext cx="5002200" cy="2356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4800" spc="398" strike="noStrike" cap="all">
                <a:solidFill>
                  <a:schemeClr val="accent6"/>
                </a:solidFill>
                <a:latin typeface="Century Gothic Bold"/>
              </a:rPr>
              <a:t>Project Demo</a:t>
            </a:r>
            <a:endParaRPr b="0" lang="en-US" sz="4800" spc="-1" strike="noStrike">
              <a:solidFill>
                <a:schemeClr val="dk1"/>
              </a:solidFill>
              <a:latin typeface="Daytona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661320" y="2376000"/>
            <a:ext cx="1938960" cy="211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</a:pPr>
            <a:r>
              <a:rPr b="0" lang="en-US" sz="2800" spc="398" strike="noStrike" cap="all">
                <a:solidFill>
                  <a:schemeClr val="lt1"/>
                </a:solidFill>
                <a:latin typeface="Century Gothic Bold"/>
              </a:rPr>
              <a:t>Our team  </a:t>
            </a:r>
            <a:endParaRPr b="0" lang="en-US" sz="2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90" name="Picture Placeholder 46"/>
          <p:cNvSpPr/>
          <p:nvPr/>
        </p:nvSpPr>
        <p:spPr>
          <a:xfrm>
            <a:off x="5209920" y="1326240"/>
            <a:ext cx="1391040" cy="139104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icture Placeholder 50"/>
          <p:cNvSpPr/>
          <p:nvPr/>
        </p:nvSpPr>
        <p:spPr>
          <a:xfrm>
            <a:off x="7305120" y="1335600"/>
            <a:ext cx="1391040" cy="1391040"/>
          </a:xfrm>
          <a:prstGeom prst="ellipse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Picture Placeholder 54"/>
          <p:cNvSpPr/>
          <p:nvPr/>
        </p:nvSpPr>
        <p:spPr>
          <a:xfrm>
            <a:off x="9384120" y="1326240"/>
            <a:ext cx="1391040" cy="1391040"/>
          </a:xfrm>
          <a:prstGeom prst="ellipse">
            <a:avLst/>
          </a:pr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/>
          </p:nvPr>
        </p:nvSpPr>
        <p:spPr>
          <a:xfrm>
            <a:off x="2796840" y="2972520"/>
            <a:ext cx="2085480" cy="27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199" strike="noStrike" cap="all">
                <a:solidFill>
                  <a:schemeClr val="accent6"/>
                </a:solidFill>
                <a:latin typeface="Century Gothic Bold"/>
              </a:rPr>
              <a:t>Takuma Hayashi​​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/>
          </p:nvPr>
        </p:nvSpPr>
        <p:spPr>
          <a:xfrm>
            <a:off x="2896920" y="3198240"/>
            <a:ext cx="18853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chemeClr val="lt1"/>
                </a:solidFill>
                <a:latin typeface="Daytona Pro Light"/>
              </a:rPr>
              <a:t>President</a:t>
            </a:r>
            <a:endParaRPr b="0" lang="en-US" sz="1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/>
          </p:nvPr>
        </p:nvSpPr>
        <p:spPr>
          <a:xfrm>
            <a:off x="4898880" y="2972520"/>
            <a:ext cx="2085480" cy="27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199" strike="noStrike" cap="all">
                <a:solidFill>
                  <a:schemeClr val="accent6"/>
                </a:solidFill>
                <a:latin typeface="Century Gothic Bold"/>
              </a:rPr>
              <a:t>Mirjam Nilsson​​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96" name="PlaceHolder 5"/>
          <p:cNvSpPr>
            <a:spLocks noGrp="1"/>
          </p:cNvSpPr>
          <p:nvPr>
            <p:ph/>
          </p:nvPr>
        </p:nvSpPr>
        <p:spPr>
          <a:xfrm>
            <a:off x="4998960" y="3198240"/>
            <a:ext cx="18853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chemeClr val="lt1"/>
                </a:solidFill>
                <a:latin typeface="Daytona Pro Light"/>
              </a:rPr>
              <a:t>Chief Executive Officer​</a:t>
            </a:r>
            <a:endParaRPr b="0" lang="en-US" sz="1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97" name="PlaceHolder 6"/>
          <p:cNvSpPr>
            <a:spLocks noGrp="1"/>
          </p:cNvSpPr>
          <p:nvPr>
            <p:ph/>
          </p:nvPr>
        </p:nvSpPr>
        <p:spPr>
          <a:xfrm>
            <a:off x="7000200" y="2972520"/>
            <a:ext cx="2085480" cy="27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199" strike="noStrike" cap="all">
                <a:solidFill>
                  <a:schemeClr val="accent6"/>
                </a:solidFill>
                <a:latin typeface="Century Gothic Bold"/>
              </a:rPr>
              <a:t>Flora Berggren​​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98" name="PlaceHolder 7"/>
          <p:cNvSpPr>
            <a:spLocks noGrp="1"/>
          </p:cNvSpPr>
          <p:nvPr>
            <p:ph/>
          </p:nvPr>
        </p:nvSpPr>
        <p:spPr>
          <a:xfrm>
            <a:off x="7100280" y="3198240"/>
            <a:ext cx="18853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chemeClr val="lt1"/>
                </a:solidFill>
                <a:latin typeface="Daytona Pro Light"/>
              </a:rPr>
              <a:t>Chief Operations Officer​</a:t>
            </a:r>
            <a:endParaRPr b="0" lang="en-US" sz="1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399" name="PlaceHolder 8"/>
          <p:cNvSpPr>
            <a:spLocks noGrp="1"/>
          </p:cNvSpPr>
          <p:nvPr>
            <p:ph/>
          </p:nvPr>
        </p:nvSpPr>
        <p:spPr>
          <a:xfrm>
            <a:off x="9096120" y="2972520"/>
            <a:ext cx="2085480" cy="27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199" strike="noStrike" cap="all">
                <a:solidFill>
                  <a:schemeClr val="accent6"/>
                </a:solidFill>
                <a:latin typeface="Century Gothic Bold"/>
              </a:rPr>
              <a:t>Rajesh Santoshi​​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400" name="PlaceHolder 9"/>
          <p:cNvSpPr>
            <a:spLocks noGrp="1"/>
          </p:cNvSpPr>
          <p:nvPr>
            <p:ph/>
          </p:nvPr>
        </p:nvSpPr>
        <p:spPr>
          <a:xfrm>
            <a:off x="9196200" y="3198240"/>
            <a:ext cx="18853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chemeClr val="lt1"/>
                </a:solidFill>
                <a:latin typeface="Daytona Pro Light"/>
              </a:rPr>
              <a:t>VP Marketing​</a:t>
            </a:r>
            <a:endParaRPr b="0" lang="en-US" sz="1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401" name="Picture Placeholder 58"/>
          <p:cNvSpPr/>
          <p:nvPr/>
        </p:nvSpPr>
        <p:spPr>
          <a:xfrm>
            <a:off x="3136320" y="3967920"/>
            <a:ext cx="1391040" cy="1391040"/>
          </a:xfrm>
          <a:prstGeom prst="ellipse">
            <a:avLst/>
          </a:pr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icture Placeholder 62"/>
          <p:cNvSpPr/>
          <p:nvPr/>
        </p:nvSpPr>
        <p:spPr>
          <a:xfrm>
            <a:off x="5209920" y="3967200"/>
            <a:ext cx="1391040" cy="1391040"/>
          </a:xfrm>
          <a:prstGeom prst="ellipse">
            <a:avLst/>
          </a:pr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icture Placeholder 258"/>
          <p:cNvSpPr/>
          <p:nvPr/>
        </p:nvSpPr>
        <p:spPr>
          <a:xfrm>
            <a:off x="7305120" y="3976560"/>
            <a:ext cx="1391040" cy="1391040"/>
          </a:xfrm>
          <a:prstGeom prst="ellipse">
            <a:avLst/>
          </a:prstGeom>
          <a:blipFill rotWithShape="0">
            <a:blip r:embed="rId6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Picture Placeholder 280"/>
          <p:cNvSpPr/>
          <p:nvPr/>
        </p:nvSpPr>
        <p:spPr>
          <a:xfrm>
            <a:off x="9384120" y="3967200"/>
            <a:ext cx="1391040" cy="1391040"/>
          </a:xfrm>
          <a:prstGeom prst="ellipse">
            <a:avLst/>
          </a:prstGeom>
          <a:blipFill rotWithShape="0">
            <a:blip r:embed="rId7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10"/>
          <p:cNvSpPr>
            <a:spLocks noGrp="1"/>
          </p:cNvSpPr>
          <p:nvPr>
            <p:ph/>
          </p:nvPr>
        </p:nvSpPr>
        <p:spPr>
          <a:xfrm>
            <a:off x="2796840" y="5587200"/>
            <a:ext cx="2085480" cy="27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199" strike="noStrike" cap="all">
                <a:solidFill>
                  <a:schemeClr val="accent6"/>
                </a:solidFill>
                <a:latin typeface="Century Gothic Bold"/>
              </a:rPr>
              <a:t>Graham Barnes​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406" name="PlaceHolder 11"/>
          <p:cNvSpPr>
            <a:spLocks noGrp="1"/>
          </p:cNvSpPr>
          <p:nvPr>
            <p:ph/>
          </p:nvPr>
        </p:nvSpPr>
        <p:spPr>
          <a:xfrm>
            <a:off x="2896920" y="5813280"/>
            <a:ext cx="18853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chemeClr val="lt1"/>
                </a:solidFill>
                <a:latin typeface="Daytona Pro Light"/>
              </a:rPr>
              <a:t>VP Product​</a:t>
            </a:r>
            <a:endParaRPr b="0" lang="en-US" sz="1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407" name="PlaceHolder 12"/>
          <p:cNvSpPr>
            <a:spLocks noGrp="1"/>
          </p:cNvSpPr>
          <p:nvPr>
            <p:ph/>
          </p:nvPr>
        </p:nvSpPr>
        <p:spPr>
          <a:xfrm>
            <a:off x="4898880" y="5587200"/>
            <a:ext cx="2085480" cy="27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199" strike="noStrike" cap="all">
                <a:solidFill>
                  <a:schemeClr val="accent6"/>
                </a:solidFill>
                <a:latin typeface="Century Gothic Bold"/>
              </a:rPr>
              <a:t>Rowan Murphy​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408" name="PlaceHolder 13"/>
          <p:cNvSpPr>
            <a:spLocks noGrp="1"/>
          </p:cNvSpPr>
          <p:nvPr>
            <p:ph/>
          </p:nvPr>
        </p:nvSpPr>
        <p:spPr>
          <a:xfrm>
            <a:off x="4998960" y="5813280"/>
            <a:ext cx="18853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chemeClr val="lt1"/>
                </a:solidFill>
                <a:latin typeface="Daytona Pro Light"/>
              </a:rPr>
              <a:t>SEO Strategist​</a:t>
            </a:r>
            <a:endParaRPr b="0" lang="en-US" sz="1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409" name="PlaceHolder 14"/>
          <p:cNvSpPr>
            <a:spLocks noGrp="1"/>
          </p:cNvSpPr>
          <p:nvPr>
            <p:ph/>
          </p:nvPr>
        </p:nvSpPr>
        <p:spPr>
          <a:xfrm>
            <a:off x="7000200" y="5587560"/>
            <a:ext cx="2085480" cy="27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199" strike="noStrike" cap="all">
                <a:solidFill>
                  <a:schemeClr val="accent6"/>
                </a:solidFill>
                <a:latin typeface="Century Gothic Bold"/>
              </a:rPr>
              <a:t>Elizabeth Moore​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410" name="PlaceHolder 15"/>
          <p:cNvSpPr>
            <a:spLocks noGrp="1"/>
          </p:cNvSpPr>
          <p:nvPr>
            <p:ph/>
          </p:nvPr>
        </p:nvSpPr>
        <p:spPr>
          <a:xfrm>
            <a:off x="7100280" y="5813280"/>
            <a:ext cx="18853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chemeClr val="lt1"/>
                </a:solidFill>
                <a:latin typeface="Daytona Pro Light"/>
              </a:rPr>
              <a:t>Product Designer​</a:t>
            </a:r>
            <a:endParaRPr b="0" lang="en-US" sz="1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411" name="PlaceHolder 16"/>
          <p:cNvSpPr>
            <a:spLocks noGrp="1"/>
          </p:cNvSpPr>
          <p:nvPr>
            <p:ph/>
          </p:nvPr>
        </p:nvSpPr>
        <p:spPr>
          <a:xfrm>
            <a:off x="9096120" y="5587200"/>
            <a:ext cx="2085480" cy="27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pc="199" strike="noStrike" cap="all">
                <a:solidFill>
                  <a:schemeClr val="accent6"/>
                </a:solidFill>
                <a:latin typeface="Century Gothic Bold"/>
              </a:rPr>
              <a:t>Robin Kline​</a:t>
            </a:r>
            <a:endParaRPr b="0" lang="en-US" sz="12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412" name="PlaceHolder 17"/>
          <p:cNvSpPr>
            <a:spLocks noGrp="1"/>
          </p:cNvSpPr>
          <p:nvPr>
            <p:ph/>
          </p:nvPr>
        </p:nvSpPr>
        <p:spPr>
          <a:xfrm>
            <a:off x="9191880" y="5813280"/>
            <a:ext cx="188532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000" spc="-1" strike="noStrike">
                <a:solidFill>
                  <a:schemeClr val="lt1"/>
                </a:solidFill>
                <a:latin typeface="Daytona Pro Light"/>
              </a:rPr>
              <a:t>Content Developer​</a:t>
            </a:r>
            <a:endParaRPr b="0" lang="en-US" sz="10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413" name="PlaceHolder 18"/>
          <p:cNvSpPr>
            <a:spLocks noGrp="1"/>
          </p:cNvSpPr>
          <p:nvPr>
            <p:ph type="ftr" idx="69"/>
          </p:nvPr>
        </p:nvSpPr>
        <p:spPr>
          <a:xfrm rot="5400000">
            <a:off x="10541520" y="1408320"/>
            <a:ext cx="27702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PRESENTATION TITLE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4" name="PlaceHolder 19"/>
          <p:cNvSpPr>
            <a:spLocks noGrp="1"/>
          </p:cNvSpPr>
          <p:nvPr>
            <p:ph type="sldNum" idx="70"/>
          </p:nvPr>
        </p:nvSpPr>
        <p:spPr>
          <a:xfrm>
            <a:off x="11518920" y="3164760"/>
            <a:ext cx="545400" cy="57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6"/>
                </a:solidFill>
                <a:latin typeface="Daytona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8529947-413F-4C58-BA56-91B7ACE65C5B}" type="slidenum">
              <a:rPr b="0" lang="en-US" sz="1600" spc="-1" strike="noStrike">
                <a:solidFill>
                  <a:schemeClr val="accent6"/>
                </a:solidFill>
                <a:latin typeface="Daytona Pro Light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1026720" y="563760"/>
            <a:ext cx="4989240" cy="2387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4800" spc="398" strike="noStrike" cap="all">
                <a:solidFill>
                  <a:schemeClr val="accent6"/>
                </a:solidFill>
                <a:latin typeface="Century Gothic Bold"/>
              </a:rPr>
              <a:t>Thank you </a:t>
            </a:r>
            <a:endParaRPr b="0" lang="en-US" sz="4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416" name="PlaceHolder 2"/>
          <p:cNvSpPr>
            <a:spLocks noGrp="1"/>
          </p:cNvSpPr>
          <p:nvPr>
            <p:ph/>
          </p:nvPr>
        </p:nvSpPr>
        <p:spPr>
          <a:xfrm>
            <a:off x="1026720" y="3531600"/>
            <a:ext cx="4989240" cy="1756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algn="ctr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Daytona Pro Light"/>
              </a:rPr>
              <a:t>Mirjam Nilsson​​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  <a:p>
            <a:pPr indent="0" algn="ctr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Daytona Pro Light"/>
              </a:rPr>
              <a:t>206-555-0146​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  <a:p>
            <a:pPr indent="0" algn="ctr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Daytona Pro Light"/>
              </a:rPr>
              <a:t>mirjam@contoso.com​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  <a:p>
            <a:pPr indent="0" algn="ctr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lt1"/>
                </a:solidFill>
                <a:latin typeface="Daytona Pro Light"/>
              </a:rPr>
              <a:t>www.contoso.com​</a:t>
            </a:r>
            <a:endParaRPr b="0" lang="en-US" sz="1800" spc="-1" strike="noStrike">
              <a:solidFill>
                <a:schemeClr val="dk1"/>
              </a:solidFill>
              <a:latin typeface="Daytona Pro Light"/>
            </a:endParaRPr>
          </a:p>
        </p:txBody>
      </p:sp>
      <p:sp>
        <p:nvSpPr>
          <p:cNvPr id="417" name="PlaceHolder 3"/>
          <p:cNvSpPr>
            <a:spLocks noGrp="1"/>
          </p:cNvSpPr>
          <p:nvPr>
            <p:ph type="ftr" idx="71"/>
          </p:nvPr>
        </p:nvSpPr>
        <p:spPr>
          <a:xfrm rot="5400000">
            <a:off x="10541520" y="1408320"/>
            <a:ext cx="2770200" cy="36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900" spc="398" strike="noStrike" cap="all">
                <a:solidFill>
                  <a:schemeClr val="lt1"/>
                </a:solidFill>
                <a:latin typeface="Century Gothic Bol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b="0" lang="en-US" sz="900" spc="398" strike="noStrike" cap="all">
                <a:solidFill>
                  <a:schemeClr val="lt1"/>
                </a:solidFill>
                <a:latin typeface="Century Gothic Bold"/>
              </a:rPr>
              <a:t>PRESENTATION TITLE</a:t>
            </a:r>
            <a:endParaRPr b="0" lang="en-U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8" name="PlaceHolder 4"/>
          <p:cNvSpPr>
            <a:spLocks noGrp="1"/>
          </p:cNvSpPr>
          <p:nvPr>
            <p:ph type="sldNum" idx="72"/>
          </p:nvPr>
        </p:nvSpPr>
        <p:spPr>
          <a:xfrm>
            <a:off x="11518920" y="3164760"/>
            <a:ext cx="545400" cy="579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600" spc="-1" strike="noStrike">
                <a:solidFill>
                  <a:schemeClr val="accent6"/>
                </a:solidFill>
                <a:latin typeface="Daytona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4A3B749-ABFB-4ADE-BC1E-B8E530AE4CEF}" type="slidenum">
              <a:rPr b="0" lang="en-US" sz="1600" spc="-1" strike="noStrike">
                <a:solidFill>
                  <a:schemeClr val="accent6"/>
                </a:solidFill>
                <a:latin typeface="Daytona Pro Light"/>
              </a:rPr>
              <a:t>&lt;number&gt;</a:t>
            </a:fld>
            <a:endParaRPr b="0" lang="en-US" sz="16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Custom 18">
      <a:dk1>
        <a:srgbClr val="000000"/>
      </a:dk1>
      <a:lt1>
        <a:srgbClr val="ffffff"/>
      </a:lt1>
      <a:dk2>
        <a:srgbClr val="140a59"/>
      </a:dk2>
      <a:lt2>
        <a:srgbClr val="e7e6e6"/>
      </a:lt2>
      <a:accent1>
        <a:srgbClr val="2b0348"/>
      </a:accent1>
      <a:accent2>
        <a:srgbClr val="763788"/>
      </a:accent2>
      <a:accent3>
        <a:srgbClr val="ef050c"/>
      </a:accent3>
      <a:accent4>
        <a:srgbClr val="b01e4c"/>
      </a:accent4>
      <a:accent5>
        <a:srgbClr val="0565fa"/>
      </a:accent5>
      <a:accent6>
        <a:srgbClr val="0be1ff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TM56488565</Template>
  <TotalTime>11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2021-05-30T19:37:17Z</dcterms:created>
  <dc:creator/>
  <dc:description/>
  <dc:language>en-US</dc:language>
  <cp:lastModifiedBy/>
  <dcterms:modified xsi:type="dcterms:W3CDTF">2025-04-19T18:37:13Z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r8>2</vt:r8>
  </property>
  <property fmtid="{D5CDD505-2E9C-101B-9397-08002B2CF9AE}" pid="4" name="PresentationFormat">
    <vt:lpwstr>Widescreen</vt:lpwstr>
  </property>
  <property fmtid="{D5CDD505-2E9C-101B-9397-08002B2CF9AE}" pid="5" name="Slides">
    <vt:r8>20</vt:r8>
  </property>
</Properties>
</file>