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ZA" sz="4400" spc="-1" strike="noStrike">
                <a:latin typeface="Arial"/>
              </a:rPr>
              <a:t>Click to move the slide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ZA" sz="2000" spc="-1" strike="noStrike">
                <a:latin typeface="Arial"/>
              </a:rPr>
              <a:t>Click to edit the notes format</a:t>
            </a:r>
            <a:endParaRPr b="0" lang="en-ZA" sz="20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ZA" sz="1400" spc="-1" strike="noStrike">
                <a:latin typeface="Times New Roman"/>
              </a:rPr>
              <a:t>&lt;header&gt;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dt" idx="1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ZA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ZA" sz="1400" spc="-1" strike="noStrike">
                <a:latin typeface="Times New Roman"/>
              </a:rPr>
              <a:t>&lt;date/time&gt;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343" name="PlaceHolder 5"/>
          <p:cNvSpPr>
            <a:spLocks noGrp="1"/>
          </p:cNvSpPr>
          <p:nvPr>
            <p:ph type="ftr" idx="2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ZA" sz="1400" spc="-1" strike="noStrike">
                <a:latin typeface="Times New Roman"/>
              </a:defRPr>
            </a:lvl1pPr>
          </a:lstStyle>
          <a:p>
            <a:r>
              <a:rPr b="0" lang="en-ZA" sz="1400" spc="-1" strike="noStrike">
                <a:latin typeface="Times New Roman"/>
              </a:rPr>
              <a:t>&lt;footer&gt;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344" name="PlaceHolder 6"/>
          <p:cNvSpPr>
            <a:spLocks noGrp="1"/>
          </p:cNvSpPr>
          <p:nvPr>
            <p:ph type="sldNum" idx="2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ZA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0CA512D-4FCF-4709-86A3-12FB1590899E}" type="slidenum">
              <a:rPr b="0" lang="en-ZA" sz="1400" spc="-1" strike="noStrike">
                <a:latin typeface="Times New Roman"/>
              </a:rPr>
              <a:t>&lt;number&gt;</a:t>
            </a:fld>
            <a:endParaRPr b="0" lang="en-Z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ZA" sz="20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F1D3EBC-D880-4C33-8A9F-6FA6946F517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ZA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56B765-8568-4EFC-931B-980867F74E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71B9B8-D3C7-417C-9EA0-DBF4962F9C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975BAB-7188-4E43-BB38-2BBEA54409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FE498D-A782-4FB2-9AF4-B22DC60C9E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03B14D-0B34-43D6-A732-318D66BEEA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36BB55-7FAF-494C-A62A-3B64544616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CF59F5-8AF7-43DA-A5A9-1FB90691C5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953809-5681-4E4C-A3E9-F499A8B8A7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31B3F1-C014-48BF-909B-ADC11EAB67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31EEBE-4D4D-4A25-88F9-F935AFEDC8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8BB703-D7F7-4E40-9576-B58C1AE0672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81BA38-DA5B-4488-98FA-0DECD3BC4C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0E46AB-0B81-465A-A3CE-F6B62C0667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BBF425-F2E2-486E-A3E0-75BAED74A1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5E566E-3CAF-469F-85B1-EFBD9407E8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D5C9E6-94BE-4554-85BC-96FF330EC0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456CC7-E87C-48DD-9375-28A590BBBC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394E69-1FF6-47A3-94F3-793A6A01BE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7CCB8C-97FC-4685-A45A-84B2E5EDB9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DC4260-70A3-43BF-A5F0-E73D83C296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15DD1A-B6E0-4B4A-933F-A6736E3B21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D09174-4404-41BF-9055-BC302D1D8F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0CEF70-A7E3-4BCE-B1F7-1E74EAD61D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C9AEED-5577-4D71-A7D0-B24CDA9D0CB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54A6B1-A322-48BD-A5BF-AF7D94F677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3AC23F-0E70-41F9-BB77-3A43FDF0D6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676D819-A577-4550-AAF1-31708E4C9E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7FD8E3-BB35-4D82-8557-E777474AB3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307B16-03D6-4ABD-9896-879018C71F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A6022C8-0E29-4772-8CE8-7DAB763428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17C5D5-1E40-4A81-AF37-97CA3B3178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391FD4-1A46-4933-9A84-CAA565C240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A943CD-3153-4287-BA0B-E97E00BE75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328387F-631D-417A-93D6-970CA992DB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DAA18D-6F7E-4F2B-A4C4-86EAC555D0B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C8EF2B-B1DD-4915-93DD-E987392F394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235456C-80B8-4047-B14D-4F942EC909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6EC0014-941E-4DC0-8EDD-7FB7FAF1D9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7047DC3-B8BC-4E79-A141-FFDD7B7340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BDB257D-D77A-4C46-867B-1AB17D6325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80E64B5-81A4-4240-AA70-3ABA20C51D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DF654D7-E707-4F19-88F8-5AB0E69E5C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4EEBAB5-FC3D-46BB-9E3E-DEDFB112CF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6CA7027-2E43-463E-937E-E53579D55F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C0E4A1D-73FC-452E-B982-CE0BBA9CE4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3CF9D00-7934-4AA7-978B-2BACDBC577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758EE89-D1E3-454D-9875-DF1D855B21A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15151F4-8C30-4658-BE03-9BC7364EDAA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A315A81-A324-41C2-B04B-C17A523E20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D8D9421-0E77-415C-B428-0A1C8FAAEA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7491757-8C11-4CD8-8E5E-422DFF9236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2EE9190-54C7-4AB1-A4FC-D3412EAAF3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5D99040-929F-479D-A7B2-F5F884234D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05F3937-A568-449F-8DED-FEF01973E1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37BB1A1-FA28-47C2-84FB-E85629F14F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26AD5CE-4418-442C-B934-C7F0E46AF2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2DF5DC4-CC55-45C5-B228-0D68EE310A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ACA2343-1385-4A53-A1C2-BFE89E28FF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A2A9611-4FF2-464A-931A-7C5C8528CAF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9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9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94FF83A-C6E1-4B95-802F-EC35C6B55D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434D461-B173-4D39-9D5F-702B6D2A65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22500CD-5DD5-419B-859E-47128A258D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E155166-D135-4C6F-A14A-FF5A7F4C34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89F92C5-8DC8-46D9-A428-3C8E3FE6DE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26C0F4E-5338-46E8-A94E-915C4CBACE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C01E6AE-7F38-4291-89B2-14161AB67D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A528961-D7A5-4BEF-B6D7-756AF1053A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6AC8C36-832F-4D6F-95F9-7741FF52E0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B54182C-8A9C-4993-B2C2-CCD6C4EB0C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42D8DCF-308A-4C9D-A089-84E956F562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75897BD-C51F-483D-ACCA-B1FA55054B3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ZA" sz="44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C0B50BE-B9F9-4D0B-9A27-C859E82406B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Z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03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phic 4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888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ZA" sz="1800" spc="-1" strike="noStrike">
                <a:latin typeface="Arial"/>
              </a:rPr>
              <a:t>Click to edit the title text format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</a:t>
            </a:r>
            <a:r>
              <a:rPr b="0" lang="en-ZA" sz="3200" spc="-1" strike="noStrike">
                <a:latin typeface="Arial"/>
              </a:rPr>
              <a:t>the outline </a:t>
            </a:r>
            <a:r>
              <a:rPr b="0" lang="en-ZA" sz="3200" spc="-1" strike="noStrike">
                <a:latin typeface="Arial"/>
              </a:rPr>
              <a:t>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</a:t>
            </a:r>
            <a:r>
              <a:rPr b="0" lang="en-ZA" sz="2800" spc="-1" strike="noStrike">
                <a:latin typeface="Arial"/>
              </a:rPr>
              <a:t>Outline </a:t>
            </a:r>
            <a:r>
              <a:rPr b="0" lang="en-ZA" sz="2800" spc="-1" strike="noStrike">
                <a:latin typeface="Arial"/>
              </a:rPr>
              <a:t>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</a:t>
            </a:r>
            <a:r>
              <a:rPr b="0" lang="en-ZA" sz="2400" spc="-1" strike="noStrike">
                <a:latin typeface="Arial"/>
              </a:rPr>
              <a:t>Outline </a:t>
            </a:r>
            <a:r>
              <a:rPr b="0" lang="en-ZA" sz="2400" spc="-1" strike="noStrike">
                <a:latin typeface="Arial"/>
              </a:rPr>
              <a:t>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</a:t>
            </a:r>
            <a:r>
              <a:rPr b="0" lang="en-ZA" sz="2000" spc="-1" strike="noStrike">
                <a:latin typeface="Arial"/>
              </a:rPr>
              <a:t>Outline </a:t>
            </a:r>
            <a:r>
              <a:rPr b="0" lang="en-ZA" sz="2000" spc="-1" strike="noStrike">
                <a:latin typeface="Arial"/>
              </a:rPr>
              <a:t>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</a:t>
            </a:r>
            <a:r>
              <a:rPr b="0" lang="en-ZA" sz="2000" spc="-1" strike="noStrike">
                <a:latin typeface="Arial"/>
              </a:rPr>
              <a:t>Outli</a:t>
            </a:r>
            <a:r>
              <a:rPr b="0" lang="en-ZA" sz="2000" spc="-1" strike="noStrike">
                <a:latin typeface="Arial"/>
              </a:rPr>
              <a:t>ne </a:t>
            </a:r>
            <a:r>
              <a:rPr b="0" lang="en-ZA" sz="2000" spc="-1" strike="noStrike">
                <a:latin typeface="Arial"/>
              </a:rPr>
              <a:t>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</a:t>
            </a:r>
            <a:r>
              <a:rPr b="0" lang="en-ZA" sz="2000" spc="-1" strike="noStrike">
                <a:latin typeface="Arial"/>
              </a:rPr>
              <a:t>xt</a:t>
            </a:r>
            <a:r>
              <a:rPr b="0" lang="en-ZA" sz="2000" spc="-1" strike="noStrike">
                <a:latin typeface="Arial"/>
              </a:rPr>
              <a:t>h </a:t>
            </a:r>
            <a:r>
              <a:rPr b="0" lang="en-ZA" sz="2000" spc="-1" strike="noStrike">
                <a:latin typeface="Arial"/>
              </a:rPr>
              <a:t>O</a:t>
            </a:r>
            <a:r>
              <a:rPr b="0" lang="en-ZA" sz="2000" spc="-1" strike="noStrike">
                <a:latin typeface="Arial"/>
              </a:rPr>
              <a:t>ut</a:t>
            </a:r>
            <a:r>
              <a:rPr b="0" lang="en-ZA" sz="2000" spc="-1" strike="noStrike">
                <a:latin typeface="Arial"/>
              </a:rPr>
              <a:t>li</a:t>
            </a:r>
            <a:r>
              <a:rPr b="0" lang="en-ZA" sz="2000" spc="-1" strike="noStrike">
                <a:latin typeface="Arial"/>
              </a:rPr>
              <a:t>n</a:t>
            </a:r>
            <a:r>
              <a:rPr b="0" lang="en-ZA" sz="2000" spc="-1" strike="noStrike">
                <a:latin typeface="Arial"/>
              </a:rPr>
              <a:t>e 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v</a:t>
            </a:r>
            <a:r>
              <a:rPr b="0" lang="en-ZA" sz="2000" spc="-1" strike="noStrike">
                <a:latin typeface="Arial"/>
              </a:rPr>
              <a:t>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v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n</a:t>
            </a:r>
            <a:r>
              <a:rPr b="0" lang="en-ZA" sz="2000" spc="-1" strike="noStrike">
                <a:latin typeface="Arial"/>
              </a:rPr>
              <a:t>t</a:t>
            </a:r>
            <a:r>
              <a:rPr b="0" lang="en-ZA" sz="2000" spc="-1" strike="noStrike">
                <a:latin typeface="Arial"/>
              </a:rPr>
              <a:t>h</a:t>
            </a:r>
            <a:r>
              <a:rPr b="0" lang="en-ZA" sz="2000" spc="-1" strike="noStrike">
                <a:latin typeface="Arial"/>
              </a:rPr>
              <a:t> </a:t>
            </a:r>
            <a:r>
              <a:rPr b="0" lang="en-ZA" sz="2000" spc="-1" strike="noStrike">
                <a:latin typeface="Arial"/>
              </a:rPr>
              <a:t>O</a:t>
            </a:r>
            <a:r>
              <a:rPr b="0" lang="en-ZA" sz="2000" spc="-1" strike="noStrike">
                <a:latin typeface="Arial"/>
              </a:rPr>
              <a:t>u</a:t>
            </a:r>
            <a:r>
              <a:rPr b="0" lang="en-ZA" sz="2000" spc="-1" strike="noStrike">
                <a:latin typeface="Arial"/>
              </a:rPr>
              <a:t>t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i</a:t>
            </a:r>
            <a:r>
              <a:rPr b="0" lang="en-ZA" sz="2000" spc="-1" strike="noStrike">
                <a:latin typeface="Arial"/>
              </a:rPr>
              <a:t>n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 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v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03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6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0" name="Oval 30"/>
          <p:cNvSpPr/>
          <p:nvPr/>
        </p:nvSpPr>
        <p:spPr>
          <a:xfrm>
            <a:off x="7462080" y="1199880"/>
            <a:ext cx="3929040" cy="3929040"/>
          </a:xfrm>
          <a:prstGeom prst="ellipse">
            <a:avLst/>
          </a:prstGeom>
          <a:noFill/>
          <a:ln w="38160">
            <a:solidFill>
              <a:srgbClr val="0be1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1"/>
          <p:cNvSpPr>
            <a:spLocks noGrp="1"/>
          </p:cNvSpPr>
          <p:nvPr>
            <p:ph type="ftr" idx="1"/>
          </p:nvPr>
        </p:nvSpPr>
        <p:spPr>
          <a:xfrm rot="5400000">
            <a:off x="10541880" y="1408320"/>
            <a:ext cx="276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395" strike="noStrike" cap="all">
                <a:solidFill>
                  <a:srgbClr val="ffffff"/>
                </a:solidFill>
                <a:latin typeface="Century Gothic Bo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395" strike="noStrike" cap="all">
                <a:solidFill>
                  <a:srgbClr val="ffffff"/>
                </a:solidFill>
                <a:latin typeface="Century Gothic Bold"/>
              </a:rPr>
              <a:t>&lt;footer&gt;</a:t>
            </a:r>
            <a:endParaRPr b="0" lang="en-ZA" sz="9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"/>
          </p:nvPr>
        </p:nvSpPr>
        <p:spPr>
          <a:xfrm>
            <a:off x="11518920" y="3164760"/>
            <a:ext cx="545040" cy="57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0be1ff"/>
                </a:solidFill>
                <a:latin typeface="Daytona Pro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1F7A01A-6623-424C-A97B-CDB828E680A2}" type="slidenum">
              <a:rPr b="0" lang="en-US" sz="1600" spc="-1" strike="noStrike">
                <a:solidFill>
                  <a:srgbClr val="0be1ff"/>
                </a:solidFill>
                <a:latin typeface="Daytona Pro Light"/>
              </a:rPr>
              <a:t>&lt;number&gt;</a:t>
            </a:fld>
            <a:endParaRPr b="0" lang="en-ZA" sz="16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3"/>
          </p:nvPr>
        </p:nvSpPr>
        <p:spPr>
          <a:xfrm rot="5400000">
            <a:off x="10596600" y="5074920"/>
            <a:ext cx="2647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ZA" sz="1400" spc="-1" strike="noStrike">
                <a:latin typeface="Times New Roman"/>
              </a:defRPr>
            </a:lvl1pPr>
          </a:lstStyle>
          <a:p>
            <a:r>
              <a:rPr b="0" lang="en-ZA" sz="1400" spc="-1" strike="noStrike">
                <a:latin typeface="Times New Roman"/>
              </a:rPr>
              <a:t>&lt;date/time&gt;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ZA" sz="4400" spc="-1" strike="noStrike">
                <a:latin typeface="Arial"/>
              </a:rPr>
              <a:t>Click to edit the title text format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</a:t>
            </a:r>
            <a:r>
              <a:rPr b="0" lang="en-ZA" sz="3200" spc="-1" strike="noStrike">
                <a:latin typeface="Arial"/>
              </a:rPr>
              <a:t>the outline </a:t>
            </a:r>
            <a:r>
              <a:rPr b="0" lang="en-ZA" sz="3200" spc="-1" strike="noStrike">
                <a:latin typeface="Arial"/>
              </a:rPr>
              <a:t>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</a:t>
            </a:r>
            <a:r>
              <a:rPr b="0" lang="en-ZA" sz="2800" spc="-1" strike="noStrike">
                <a:latin typeface="Arial"/>
              </a:rPr>
              <a:t>Outline </a:t>
            </a:r>
            <a:r>
              <a:rPr b="0" lang="en-ZA" sz="2800" spc="-1" strike="noStrike">
                <a:latin typeface="Arial"/>
              </a:rPr>
              <a:t>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</a:t>
            </a:r>
            <a:r>
              <a:rPr b="0" lang="en-ZA" sz="2400" spc="-1" strike="noStrike">
                <a:latin typeface="Arial"/>
              </a:rPr>
              <a:t>Outline </a:t>
            </a:r>
            <a:r>
              <a:rPr b="0" lang="en-ZA" sz="2400" spc="-1" strike="noStrike">
                <a:latin typeface="Arial"/>
              </a:rPr>
              <a:t>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</a:t>
            </a:r>
            <a:r>
              <a:rPr b="0" lang="en-ZA" sz="2000" spc="-1" strike="noStrike">
                <a:latin typeface="Arial"/>
              </a:rPr>
              <a:t>Outline </a:t>
            </a:r>
            <a:r>
              <a:rPr b="0" lang="en-ZA" sz="2000" spc="-1" strike="noStrike">
                <a:latin typeface="Arial"/>
              </a:rPr>
              <a:t>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</a:t>
            </a:r>
            <a:r>
              <a:rPr b="0" lang="en-ZA" sz="2000" spc="-1" strike="noStrike">
                <a:latin typeface="Arial"/>
              </a:rPr>
              <a:t>Outli</a:t>
            </a:r>
            <a:r>
              <a:rPr b="0" lang="en-ZA" sz="2000" spc="-1" strike="noStrike">
                <a:latin typeface="Arial"/>
              </a:rPr>
              <a:t>ne </a:t>
            </a:r>
            <a:r>
              <a:rPr b="0" lang="en-ZA" sz="2000" spc="-1" strike="noStrike">
                <a:latin typeface="Arial"/>
              </a:rPr>
              <a:t>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</a:t>
            </a:r>
            <a:r>
              <a:rPr b="0" lang="en-ZA" sz="2000" spc="-1" strike="noStrike">
                <a:latin typeface="Arial"/>
              </a:rPr>
              <a:t>xt</a:t>
            </a:r>
            <a:r>
              <a:rPr b="0" lang="en-ZA" sz="2000" spc="-1" strike="noStrike">
                <a:latin typeface="Arial"/>
              </a:rPr>
              <a:t>h </a:t>
            </a:r>
            <a:r>
              <a:rPr b="0" lang="en-ZA" sz="2000" spc="-1" strike="noStrike">
                <a:latin typeface="Arial"/>
              </a:rPr>
              <a:t>O</a:t>
            </a:r>
            <a:r>
              <a:rPr b="0" lang="en-ZA" sz="2000" spc="-1" strike="noStrike">
                <a:latin typeface="Arial"/>
              </a:rPr>
              <a:t>ut</a:t>
            </a:r>
            <a:r>
              <a:rPr b="0" lang="en-ZA" sz="2000" spc="-1" strike="noStrike">
                <a:latin typeface="Arial"/>
              </a:rPr>
              <a:t>li</a:t>
            </a:r>
            <a:r>
              <a:rPr b="0" lang="en-ZA" sz="2000" spc="-1" strike="noStrike">
                <a:latin typeface="Arial"/>
              </a:rPr>
              <a:t>n</a:t>
            </a:r>
            <a:r>
              <a:rPr b="0" lang="en-ZA" sz="2000" spc="-1" strike="noStrike">
                <a:latin typeface="Arial"/>
              </a:rPr>
              <a:t>e 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v</a:t>
            </a:r>
            <a:r>
              <a:rPr b="0" lang="en-ZA" sz="2000" spc="-1" strike="noStrike">
                <a:latin typeface="Arial"/>
              </a:rPr>
              <a:t>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v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n</a:t>
            </a:r>
            <a:r>
              <a:rPr b="0" lang="en-ZA" sz="2000" spc="-1" strike="noStrike">
                <a:latin typeface="Arial"/>
              </a:rPr>
              <a:t>t</a:t>
            </a:r>
            <a:r>
              <a:rPr b="0" lang="en-ZA" sz="2000" spc="-1" strike="noStrike">
                <a:latin typeface="Arial"/>
              </a:rPr>
              <a:t>h</a:t>
            </a:r>
            <a:r>
              <a:rPr b="0" lang="en-ZA" sz="2000" spc="-1" strike="noStrike">
                <a:latin typeface="Arial"/>
              </a:rPr>
              <a:t> </a:t>
            </a:r>
            <a:r>
              <a:rPr b="0" lang="en-ZA" sz="2000" spc="-1" strike="noStrike">
                <a:latin typeface="Arial"/>
              </a:rPr>
              <a:t>O</a:t>
            </a:r>
            <a:r>
              <a:rPr b="0" lang="en-ZA" sz="2000" spc="-1" strike="noStrike">
                <a:latin typeface="Arial"/>
              </a:rPr>
              <a:t>u</a:t>
            </a:r>
            <a:r>
              <a:rPr b="0" lang="en-ZA" sz="2000" spc="-1" strike="noStrike">
                <a:latin typeface="Arial"/>
              </a:rPr>
              <a:t>t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i</a:t>
            </a:r>
            <a:r>
              <a:rPr b="0" lang="en-ZA" sz="2000" spc="-1" strike="noStrike">
                <a:latin typeface="Arial"/>
              </a:rPr>
              <a:t>n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 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v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03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phic 1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ftr" idx="4"/>
          </p:nvPr>
        </p:nvSpPr>
        <p:spPr>
          <a:xfrm rot="5400000">
            <a:off x="10541880" y="1408320"/>
            <a:ext cx="276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395" strike="noStrike" cap="all">
                <a:solidFill>
                  <a:srgbClr val="ffffff"/>
                </a:solidFill>
                <a:latin typeface="Century Gothic Bo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395" strike="noStrike" cap="all">
                <a:solidFill>
                  <a:srgbClr val="ffffff"/>
                </a:solidFill>
                <a:latin typeface="Century Gothic Bold"/>
              </a:rPr>
              <a:t>&lt;footer&gt;</a:t>
            </a:r>
            <a:endParaRPr b="0" lang="en-ZA" sz="9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5"/>
          </p:nvPr>
        </p:nvSpPr>
        <p:spPr>
          <a:xfrm>
            <a:off x="11518920" y="3164760"/>
            <a:ext cx="545040" cy="57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0be1ff"/>
                </a:solidFill>
                <a:latin typeface="Daytona Pro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2C39EC6-46BC-4763-92EF-1B6E8701B83F}" type="slidenum">
              <a:rPr b="0" lang="en-US" sz="1600" spc="-1" strike="noStrike">
                <a:solidFill>
                  <a:srgbClr val="0be1ff"/>
                </a:solidFill>
                <a:latin typeface="Daytona Pro Light"/>
              </a:rPr>
              <a:t>&lt;number&gt;</a:t>
            </a:fld>
            <a:endParaRPr b="0" lang="en-ZA" sz="16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6"/>
          </p:nvPr>
        </p:nvSpPr>
        <p:spPr>
          <a:xfrm rot="5400000">
            <a:off x="10596600" y="5074920"/>
            <a:ext cx="2647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ZA" sz="1400" spc="-1" strike="noStrike">
                <a:latin typeface="Times New Roman"/>
              </a:defRPr>
            </a:lvl1pPr>
          </a:lstStyle>
          <a:p>
            <a:r>
              <a:rPr b="0" lang="en-ZA" sz="1400" spc="-1" strike="noStrike">
                <a:latin typeface="Times New Roman"/>
              </a:rPr>
              <a:t>&lt;date/time&gt;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ZA" sz="4400" spc="-1" strike="noStrike">
                <a:latin typeface="Arial"/>
              </a:rPr>
              <a:t>Click to edit the title text format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</a:t>
            </a:r>
            <a:r>
              <a:rPr b="0" lang="en-ZA" sz="3200" spc="-1" strike="noStrike">
                <a:latin typeface="Arial"/>
              </a:rPr>
              <a:t>the outline </a:t>
            </a:r>
            <a:r>
              <a:rPr b="0" lang="en-ZA" sz="3200" spc="-1" strike="noStrike">
                <a:latin typeface="Arial"/>
              </a:rPr>
              <a:t>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</a:t>
            </a:r>
            <a:r>
              <a:rPr b="0" lang="en-ZA" sz="2800" spc="-1" strike="noStrike">
                <a:latin typeface="Arial"/>
              </a:rPr>
              <a:t>Outline </a:t>
            </a:r>
            <a:r>
              <a:rPr b="0" lang="en-ZA" sz="2800" spc="-1" strike="noStrike">
                <a:latin typeface="Arial"/>
              </a:rPr>
              <a:t>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</a:t>
            </a:r>
            <a:r>
              <a:rPr b="0" lang="en-ZA" sz="2400" spc="-1" strike="noStrike">
                <a:latin typeface="Arial"/>
              </a:rPr>
              <a:t>Outline </a:t>
            </a:r>
            <a:r>
              <a:rPr b="0" lang="en-ZA" sz="2400" spc="-1" strike="noStrike">
                <a:latin typeface="Arial"/>
              </a:rPr>
              <a:t>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</a:t>
            </a:r>
            <a:r>
              <a:rPr b="0" lang="en-ZA" sz="2000" spc="-1" strike="noStrike">
                <a:latin typeface="Arial"/>
              </a:rPr>
              <a:t>Outline </a:t>
            </a:r>
            <a:r>
              <a:rPr b="0" lang="en-ZA" sz="2000" spc="-1" strike="noStrike">
                <a:latin typeface="Arial"/>
              </a:rPr>
              <a:t>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</a:t>
            </a:r>
            <a:r>
              <a:rPr b="0" lang="en-ZA" sz="2000" spc="-1" strike="noStrike">
                <a:latin typeface="Arial"/>
              </a:rPr>
              <a:t>Outli</a:t>
            </a:r>
            <a:r>
              <a:rPr b="0" lang="en-ZA" sz="2000" spc="-1" strike="noStrike">
                <a:latin typeface="Arial"/>
              </a:rPr>
              <a:t>ne </a:t>
            </a:r>
            <a:r>
              <a:rPr b="0" lang="en-ZA" sz="2000" spc="-1" strike="noStrike">
                <a:latin typeface="Arial"/>
              </a:rPr>
              <a:t>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</a:t>
            </a:r>
            <a:r>
              <a:rPr b="0" lang="en-ZA" sz="2000" spc="-1" strike="noStrike">
                <a:latin typeface="Arial"/>
              </a:rPr>
              <a:t>xt</a:t>
            </a:r>
            <a:r>
              <a:rPr b="0" lang="en-ZA" sz="2000" spc="-1" strike="noStrike">
                <a:latin typeface="Arial"/>
              </a:rPr>
              <a:t>h </a:t>
            </a:r>
            <a:r>
              <a:rPr b="0" lang="en-ZA" sz="2000" spc="-1" strike="noStrike">
                <a:latin typeface="Arial"/>
              </a:rPr>
              <a:t>O</a:t>
            </a:r>
            <a:r>
              <a:rPr b="0" lang="en-ZA" sz="2000" spc="-1" strike="noStrike">
                <a:latin typeface="Arial"/>
              </a:rPr>
              <a:t>ut</a:t>
            </a:r>
            <a:r>
              <a:rPr b="0" lang="en-ZA" sz="2000" spc="-1" strike="noStrike">
                <a:latin typeface="Arial"/>
              </a:rPr>
              <a:t>li</a:t>
            </a:r>
            <a:r>
              <a:rPr b="0" lang="en-ZA" sz="2000" spc="-1" strike="noStrike">
                <a:latin typeface="Arial"/>
              </a:rPr>
              <a:t>n</a:t>
            </a:r>
            <a:r>
              <a:rPr b="0" lang="en-ZA" sz="2000" spc="-1" strike="noStrike">
                <a:latin typeface="Arial"/>
              </a:rPr>
              <a:t>e 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v</a:t>
            </a:r>
            <a:r>
              <a:rPr b="0" lang="en-ZA" sz="2000" spc="-1" strike="noStrike">
                <a:latin typeface="Arial"/>
              </a:rPr>
              <a:t>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v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n</a:t>
            </a:r>
            <a:r>
              <a:rPr b="0" lang="en-ZA" sz="2000" spc="-1" strike="noStrike">
                <a:latin typeface="Arial"/>
              </a:rPr>
              <a:t>t</a:t>
            </a:r>
            <a:r>
              <a:rPr b="0" lang="en-ZA" sz="2000" spc="-1" strike="noStrike">
                <a:latin typeface="Arial"/>
              </a:rPr>
              <a:t>h</a:t>
            </a:r>
            <a:r>
              <a:rPr b="0" lang="en-ZA" sz="2000" spc="-1" strike="noStrike">
                <a:latin typeface="Arial"/>
              </a:rPr>
              <a:t> </a:t>
            </a:r>
            <a:r>
              <a:rPr b="0" lang="en-ZA" sz="2000" spc="-1" strike="noStrike">
                <a:latin typeface="Arial"/>
              </a:rPr>
              <a:t>O</a:t>
            </a:r>
            <a:r>
              <a:rPr b="0" lang="en-ZA" sz="2000" spc="-1" strike="noStrike">
                <a:latin typeface="Arial"/>
              </a:rPr>
              <a:t>u</a:t>
            </a:r>
            <a:r>
              <a:rPr b="0" lang="en-ZA" sz="2000" spc="-1" strike="noStrike">
                <a:latin typeface="Arial"/>
              </a:rPr>
              <a:t>t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i</a:t>
            </a:r>
            <a:r>
              <a:rPr b="0" lang="en-ZA" sz="2000" spc="-1" strike="noStrike">
                <a:latin typeface="Arial"/>
              </a:rPr>
              <a:t>n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 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v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03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raphic 1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ftr" idx="7"/>
          </p:nvPr>
        </p:nvSpPr>
        <p:spPr>
          <a:xfrm rot="5400000">
            <a:off x="10541880" y="1408320"/>
            <a:ext cx="276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395" strike="noStrike" cap="all">
                <a:solidFill>
                  <a:srgbClr val="ffffff"/>
                </a:solidFill>
                <a:latin typeface="Century Gothic Bo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395" strike="noStrike" cap="all">
                <a:solidFill>
                  <a:srgbClr val="ffffff"/>
                </a:solidFill>
                <a:latin typeface="Century Gothic Bold"/>
              </a:rPr>
              <a:t>&lt;footer&gt;</a:t>
            </a:r>
            <a:endParaRPr b="0" lang="en-ZA" sz="900" spc="-1" strike="noStrike"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ldNum" idx="8"/>
          </p:nvPr>
        </p:nvSpPr>
        <p:spPr>
          <a:xfrm>
            <a:off x="11518920" y="3164760"/>
            <a:ext cx="545040" cy="57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0be1ff"/>
                </a:solidFill>
                <a:latin typeface="Daytona Pro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3011ED5-813D-4D7C-9096-E23416D6DC14}" type="slidenum">
              <a:rPr b="0" lang="en-US" sz="1600" spc="-1" strike="noStrike">
                <a:solidFill>
                  <a:srgbClr val="0be1ff"/>
                </a:solidFill>
                <a:latin typeface="Daytona Pro Light"/>
              </a:rPr>
              <a:t>&lt;number&gt;</a:t>
            </a:fld>
            <a:endParaRPr b="0" lang="en-ZA" sz="1600" spc="-1" strike="noStrike"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dt" idx="9"/>
          </p:nvPr>
        </p:nvSpPr>
        <p:spPr>
          <a:xfrm rot="5400000">
            <a:off x="10596600" y="5074920"/>
            <a:ext cx="2647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ZA" sz="1400" spc="-1" strike="noStrike">
                <a:latin typeface="Times New Roman"/>
              </a:defRPr>
            </a:lvl1pPr>
          </a:lstStyle>
          <a:p>
            <a:r>
              <a:rPr b="0" lang="en-ZA" sz="1400" spc="-1" strike="noStrike">
                <a:latin typeface="Times New Roman"/>
              </a:rPr>
              <a:t>&lt;date/time&gt;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ZA" sz="4400" spc="-1" strike="noStrike">
                <a:latin typeface="Arial"/>
              </a:rPr>
              <a:t>Click to edit the title text format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</a:t>
            </a:r>
            <a:r>
              <a:rPr b="0" lang="en-ZA" sz="3200" spc="-1" strike="noStrike">
                <a:latin typeface="Arial"/>
              </a:rPr>
              <a:t>the outline </a:t>
            </a:r>
            <a:r>
              <a:rPr b="0" lang="en-ZA" sz="3200" spc="-1" strike="noStrike">
                <a:latin typeface="Arial"/>
              </a:rPr>
              <a:t>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</a:t>
            </a:r>
            <a:r>
              <a:rPr b="0" lang="en-ZA" sz="2800" spc="-1" strike="noStrike">
                <a:latin typeface="Arial"/>
              </a:rPr>
              <a:t>Outline </a:t>
            </a:r>
            <a:r>
              <a:rPr b="0" lang="en-ZA" sz="2800" spc="-1" strike="noStrike">
                <a:latin typeface="Arial"/>
              </a:rPr>
              <a:t>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</a:t>
            </a:r>
            <a:r>
              <a:rPr b="0" lang="en-ZA" sz="2400" spc="-1" strike="noStrike">
                <a:latin typeface="Arial"/>
              </a:rPr>
              <a:t>Outline </a:t>
            </a:r>
            <a:r>
              <a:rPr b="0" lang="en-ZA" sz="2400" spc="-1" strike="noStrike">
                <a:latin typeface="Arial"/>
              </a:rPr>
              <a:t>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</a:t>
            </a:r>
            <a:r>
              <a:rPr b="0" lang="en-ZA" sz="2000" spc="-1" strike="noStrike">
                <a:latin typeface="Arial"/>
              </a:rPr>
              <a:t>Outline </a:t>
            </a:r>
            <a:r>
              <a:rPr b="0" lang="en-ZA" sz="2000" spc="-1" strike="noStrike">
                <a:latin typeface="Arial"/>
              </a:rPr>
              <a:t>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</a:t>
            </a:r>
            <a:r>
              <a:rPr b="0" lang="en-ZA" sz="2000" spc="-1" strike="noStrike">
                <a:latin typeface="Arial"/>
              </a:rPr>
              <a:t>Outli</a:t>
            </a:r>
            <a:r>
              <a:rPr b="0" lang="en-ZA" sz="2000" spc="-1" strike="noStrike">
                <a:latin typeface="Arial"/>
              </a:rPr>
              <a:t>ne </a:t>
            </a:r>
            <a:r>
              <a:rPr b="0" lang="en-ZA" sz="2000" spc="-1" strike="noStrike">
                <a:latin typeface="Arial"/>
              </a:rPr>
              <a:t>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</a:t>
            </a:r>
            <a:r>
              <a:rPr b="0" lang="en-ZA" sz="2000" spc="-1" strike="noStrike">
                <a:latin typeface="Arial"/>
              </a:rPr>
              <a:t>xt</a:t>
            </a:r>
            <a:r>
              <a:rPr b="0" lang="en-ZA" sz="2000" spc="-1" strike="noStrike">
                <a:latin typeface="Arial"/>
              </a:rPr>
              <a:t>h </a:t>
            </a:r>
            <a:r>
              <a:rPr b="0" lang="en-ZA" sz="2000" spc="-1" strike="noStrike">
                <a:latin typeface="Arial"/>
              </a:rPr>
              <a:t>O</a:t>
            </a:r>
            <a:r>
              <a:rPr b="0" lang="en-ZA" sz="2000" spc="-1" strike="noStrike">
                <a:latin typeface="Arial"/>
              </a:rPr>
              <a:t>ut</a:t>
            </a:r>
            <a:r>
              <a:rPr b="0" lang="en-ZA" sz="2000" spc="-1" strike="noStrike">
                <a:latin typeface="Arial"/>
              </a:rPr>
              <a:t>li</a:t>
            </a:r>
            <a:r>
              <a:rPr b="0" lang="en-ZA" sz="2000" spc="-1" strike="noStrike">
                <a:latin typeface="Arial"/>
              </a:rPr>
              <a:t>n</a:t>
            </a:r>
            <a:r>
              <a:rPr b="0" lang="en-ZA" sz="2000" spc="-1" strike="noStrike">
                <a:latin typeface="Arial"/>
              </a:rPr>
              <a:t>e 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v</a:t>
            </a:r>
            <a:r>
              <a:rPr b="0" lang="en-ZA" sz="2000" spc="-1" strike="noStrike">
                <a:latin typeface="Arial"/>
              </a:rPr>
              <a:t>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v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n</a:t>
            </a:r>
            <a:r>
              <a:rPr b="0" lang="en-ZA" sz="2000" spc="-1" strike="noStrike">
                <a:latin typeface="Arial"/>
              </a:rPr>
              <a:t>t</a:t>
            </a:r>
            <a:r>
              <a:rPr b="0" lang="en-ZA" sz="2000" spc="-1" strike="noStrike">
                <a:latin typeface="Arial"/>
              </a:rPr>
              <a:t>h</a:t>
            </a:r>
            <a:r>
              <a:rPr b="0" lang="en-ZA" sz="2000" spc="-1" strike="noStrike">
                <a:latin typeface="Arial"/>
              </a:rPr>
              <a:t> </a:t>
            </a:r>
            <a:r>
              <a:rPr b="0" lang="en-ZA" sz="2000" spc="-1" strike="noStrike">
                <a:latin typeface="Arial"/>
              </a:rPr>
              <a:t>O</a:t>
            </a:r>
            <a:r>
              <a:rPr b="0" lang="en-ZA" sz="2000" spc="-1" strike="noStrike">
                <a:latin typeface="Arial"/>
              </a:rPr>
              <a:t>u</a:t>
            </a:r>
            <a:r>
              <a:rPr b="0" lang="en-ZA" sz="2000" spc="-1" strike="noStrike">
                <a:latin typeface="Arial"/>
              </a:rPr>
              <a:t>t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i</a:t>
            </a:r>
            <a:r>
              <a:rPr b="0" lang="en-ZA" sz="2000" spc="-1" strike="noStrike">
                <a:latin typeface="Arial"/>
              </a:rPr>
              <a:t>n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 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v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03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raphic 1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ftr" idx="10"/>
          </p:nvPr>
        </p:nvSpPr>
        <p:spPr>
          <a:xfrm rot="5400000">
            <a:off x="10541880" y="1408320"/>
            <a:ext cx="276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395" strike="noStrike" cap="all">
                <a:solidFill>
                  <a:srgbClr val="ffffff"/>
                </a:solidFill>
                <a:latin typeface="Century Gothic Bo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395" strike="noStrike" cap="all">
                <a:solidFill>
                  <a:srgbClr val="ffffff"/>
                </a:solidFill>
                <a:latin typeface="Century Gothic Bold"/>
              </a:rPr>
              <a:t>&lt;footer&gt;</a:t>
            </a:r>
            <a:endParaRPr b="0" lang="en-ZA" sz="900" spc="-1" strike="noStrike"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ldNum" idx="11"/>
          </p:nvPr>
        </p:nvSpPr>
        <p:spPr>
          <a:xfrm>
            <a:off x="11518920" y="3164760"/>
            <a:ext cx="545040" cy="57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0be1ff"/>
                </a:solidFill>
                <a:latin typeface="Daytona Pro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AE16037-3256-4047-9B1E-3759D7288E3D}" type="slidenum">
              <a:rPr b="0" lang="en-US" sz="1600" spc="-1" strike="noStrike">
                <a:solidFill>
                  <a:srgbClr val="0be1ff"/>
                </a:solidFill>
                <a:latin typeface="Daytona Pro Light"/>
              </a:rPr>
              <a:t>&lt;number&gt;</a:t>
            </a:fld>
            <a:endParaRPr b="0" lang="en-ZA" sz="1600" spc="-1" strike="noStrike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dt" idx="12"/>
          </p:nvPr>
        </p:nvSpPr>
        <p:spPr>
          <a:xfrm rot="5400000">
            <a:off x="10596600" y="5074920"/>
            <a:ext cx="2647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ZA" sz="1400" spc="-1" strike="noStrike">
                <a:latin typeface="Times New Roman"/>
              </a:defRPr>
            </a:lvl1pPr>
          </a:lstStyle>
          <a:p>
            <a:r>
              <a:rPr b="0" lang="en-ZA" sz="1400" spc="-1" strike="noStrike">
                <a:latin typeface="Times New Roman"/>
              </a:rPr>
              <a:t>&lt;date/time&gt;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ZA" sz="4400" spc="-1" strike="noStrike">
                <a:latin typeface="Arial"/>
              </a:rPr>
              <a:t>Click to edit the title text format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</a:t>
            </a:r>
            <a:r>
              <a:rPr b="0" lang="en-ZA" sz="3200" spc="-1" strike="noStrike">
                <a:latin typeface="Arial"/>
              </a:rPr>
              <a:t>the outline </a:t>
            </a:r>
            <a:r>
              <a:rPr b="0" lang="en-ZA" sz="3200" spc="-1" strike="noStrike">
                <a:latin typeface="Arial"/>
              </a:rPr>
              <a:t>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</a:t>
            </a:r>
            <a:r>
              <a:rPr b="0" lang="en-ZA" sz="2800" spc="-1" strike="noStrike">
                <a:latin typeface="Arial"/>
              </a:rPr>
              <a:t>Outline </a:t>
            </a:r>
            <a:r>
              <a:rPr b="0" lang="en-ZA" sz="2800" spc="-1" strike="noStrike">
                <a:latin typeface="Arial"/>
              </a:rPr>
              <a:t>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</a:t>
            </a:r>
            <a:r>
              <a:rPr b="0" lang="en-ZA" sz="2400" spc="-1" strike="noStrike">
                <a:latin typeface="Arial"/>
              </a:rPr>
              <a:t>Outline </a:t>
            </a:r>
            <a:r>
              <a:rPr b="0" lang="en-ZA" sz="2400" spc="-1" strike="noStrike">
                <a:latin typeface="Arial"/>
              </a:rPr>
              <a:t>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</a:t>
            </a:r>
            <a:r>
              <a:rPr b="0" lang="en-ZA" sz="2000" spc="-1" strike="noStrike">
                <a:latin typeface="Arial"/>
              </a:rPr>
              <a:t>Outline </a:t>
            </a:r>
            <a:r>
              <a:rPr b="0" lang="en-ZA" sz="2000" spc="-1" strike="noStrike">
                <a:latin typeface="Arial"/>
              </a:rPr>
              <a:t>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</a:t>
            </a:r>
            <a:r>
              <a:rPr b="0" lang="en-ZA" sz="2000" spc="-1" strike="noStrike">
                <a:latin typeface="Arial"/>
              </a:rPr>
              <a:t>Outli</a:t>
            </a:r>
            <a:r>
              <a:rPr b="0" lang="en-ZA" sz="2000" spc="-1" strike="noStrike">
                <a:latin typeface="Arial"/>
              </a:rPr>
              <a:t>ne </a:t>
            </a:r>
            <a:r>
              <a:rPr b="0" lang="en-ZA" sz="2000" spc="-1" strike="noStrike">
                <a:latin typeface="Arial"/>
              </a:rPr>
              <a:t>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</a:t>
            </a:r>
            <a:r>
              <a:rPr b="0" lang="en-ZA" sz="2000" spc="-1" strike="noStrike">
                <a:latin typeface="Arial"/>
              </a:rPr>
              <a:t>xt</a:t>
            </a:r>
            <a:r>
              <a:rPr b="0" lang="en-ZA" sz="2000" spc="-1" strike="noStrike">
                <a:latin typeface="Arial"/>
              </a:rPr>
              <a:t>h </a:t>
            </a:r>
            <a:r>
              <a:rPr b="0" lang="en-ZA" sz="2000" spc="-1" strike="noStrike">
                <a:latin typeface="Arial"/>
              </a:rPr>
              <a:t>O</a:t>
            </a:r>
            <a:r>
              <a:rPr b="0" lang="en-ZA" sz="2000" spc="-1" strike="noStrike">
                <a:latin typeface="Arial"/>
              </a:rPr>
              <a:t>ut</a:t>
            </a:r>
            <a:r>
              <a:rPr b="0" lang="en-ZA" sz="2000" spc="-1" strike="noStrike">
                <a:latin typeface="Arial"/>
              </a:rPr>
              <a:t>li</a:t>
            </a:r>
            <a:r>
              <a:rPr b="0" lang="en-ZA" sz="2000" spc="-1" strike="noStrike">
                <a:latin typeface="Arial"/>
              </a:rPr>
              <a:t>n</a:t>
            </a:r>
            <a:r>
              <a:rPr b="0" lang="en-ZA" sz="2000" spc="-1" strike="noStrike">
                <a:latin typeface="Arial"/>
              </a:rPr>
              <a:t>e 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v</a:t>
            </a:r>
            <a:r>
              <a:rPr b="0" lang="en-ZA" sz="2000" spc="-1" strike="noStrike">
                <a:latin typeface="Arial"/>
              </a:rPr>
              <a:t>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v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n</a:t>
            </a:r>
            <a:r>
              <a:rPr b="0" lang="en-ZA" sz="2000" spc="-1" strike="noStrike">
                <a:latin typeface="Arial"/>
              </a:rPr>
              <a:t>t</a:t>
            </a:r>
            <a:r>
              <a:rPr b="0" lang="en-ZA" sz="2000" spc="-1" strike="noStrike">
                <a:latin typeface="Arial"/>
              </a:rPr>
              <a:t>h</a:t>
            </a:r>
            <a:r>
              <a:rPr b="0" lang="en-ZA" sz="2000" spc="-1" strike="noStrike">
                <a:latin typeface="Arial"/>
              </a:rPr>
              <a:t> </a:t>
            </a:r>
            <a:r>
              <a:rPr b="0" lang="en-ZA" sz="2000" spc="-1" strike="noStrike">
                <a:latin typeface="Arial"/>
              </a:rPr>
              <a:t>O</a:t>
            </a:r>
            <a:r>
              <a:rPr b="0" lang="en-ZA" sz="2000" spc="-1" strike="noStrike">
                <a:latin typeface="Arial"/>
              </a:rPr>
              <a:t>u</a:t>
            </a:r>
            <a:r>
              <a:rPr b="0" lang="en-ZA" sz="2000" spc="-1" strike="noStrike">
                <a:latin typeface="Arial"/>
              </a:rPr>
              <a:t>t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i</a:t>
            </a:r>
            <a:r>
              <a:rPr b="0" lang="en-ZA" sz="2000" spc="-1" strike="noStrike">
                <a:latin typeface="Arial"/>
              </a:rPr>
              <a:t>n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 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v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03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raphic 8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ZA" sz="4400" spc="-1" strike="noStrike">
                <a:latin typeface="Arial"/>
              </a:rPr>
              <a:t>Click to edit the title text format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</a:t>
            </a:r>
            <a:r>
              <a:rPr b="0" lang="en-ZA" sz="3200" spc="-1" strike="noStrike">
                <a:latin typeface="Arial"/>
              </a:rPr>
              <a:t>the outline </a:t>
            </a:r>
            <a:r>
              <a:rPr b="0" lang="en-ZA" sz="3200" spc="-1" strike="noStrike">
                <a:latin typeface="Arial"/>
              </a:rPr>
              <a:t>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</a:t>
            </a:r>
            <a:r>
              <a:rPr b="0" lang="en-ZA" sz="2800" spc="-1" strike="noStrike">
                <a:latin typeface="Arial"/>
              </a:rPr>
              <a:t>Outline </a:t>
            </a:r>
            <a:r>
              <a:rPr b="0" lang="en-ZA" sz="2800" spc="-1" strike="noStrike">
                <a:latin typeface="Arial"/>
              </a:rPr>
              <a:t>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</a:t>
            </a:r>
            <a:r>
              <a:rPr b="0" lang="en-ZA" sz="2400" spc="-1" strike="noStrike">
                <a:latin typeface="Arial"/>
              </a:rPr>
              <a:t>Outline </a:t>
            </a:r>
            <a:r>
              <a:rPr b="0" lang="en-ZA" sz="2400" spc="-1" strike="noStrike">
                <a:latin typeface="Arial"/>
              </a:rPr>
              <a:t>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</a:t>
            </a:r>
            <a:r>
              <a:rPr b="0" lang="en-ZA" sz="2000" spc="-1" strike="noStrike">
                <a:latin typeface="Arial"/>
              </a:rPr>
              <a:t>Outline </a:t>
            </a:r>
            <a:r>
              <a:rPr b="0" lang="en-ZA" sz="2000" spc="-1" strike="noStrike">
                <a:latin typeface="Arial"/>
              </a:rPr>
              <a:t>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</a:t>
            </a:r>
            <a:r>
              <a:rPr b="0" lang="en-ZA" sz="2000" spc="-1" strike="noStrike">
                <a:latin typeface="Arial"/>
              </a:rPr>
              <a:t>Outli</a:t>
            </a:r>
            <a:r>
              <a:rPr b="0" lang="en-ZA" sz="2000" spc="-1" strike="noStrike">
                <a:latin typeface="Arial"/>
              </a:rPr>
              <a:t>ne </a:t>
            </a:r>
            <a:r>
              <a:rPr b="0" lang="en-ZA" sz="2000" spc="-1" strike="noStrike">
                <a:latin typeface="Arial"/>
              </a:rPr>
              <a:t>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</a:t>
            </a:r>
            <a:r>
              <a:rPr b="0" lang="en-ZA" sz="2000" spc="-1" strike="noStrike">
                <a:latin typeface="Arial"/>
              </a:rPr>
              <a:t>xt</a:t>
            </a:r>
            <a:r>
              <a:rPr b="0" lang="en-ZA" sz="2000" spc="-1" strike="noStrike">
                <a:latin typeface="Arial"/>
              </a:rPr>
              <a:t>h </a:t>
            </a:r>
            <a:r>
              <a:rPr b="0" lang="en-ZA" sz="2000" spc="-1" strike="noStrike">
                <a:latin typeface="Arial"/>
              </a:rPr>
              <a:t>O</a:t>
            </a:r>
            <a:r>
              <a:rPr b="0" lang="en-ZA" sz="2000" spc="-1" strike="noStrike">
                <a:latin typeface="Arial"/>
              </a:rPr>
              <a:t>ut</a:t>
            </a:r>
            <a:r>
              <a:rPr b="0" lang="en-ZA" sz="2000" spc="-1" strike="noStrike">
                <a:latin typeface="Arial"/>
              </a:rPr>
              <a:t>li</a:t>
            </a:r>
            <a:r>
              <a:rPr b="0" lang="en-ZA" sz="2000" spc="-1" strike="noStrike">
                <a:latin typeface="Arial"/>
              </a:rPr>
              <a:t>n</a:t>
            </a:r>
            <a:r>
              <a:rPr b="0" lang="en-ZA" sz="2000" spc="-1" strike="noStrike">
                <a:latin typeface="Arial"/>
              </a:rPr>
              <a:t>e 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v</a:t>
            </a:r>
            <a:r>
              <a:rPr b="0" lang="en-ZA" sz="2000" spc="-1" strike="noStrike">
                <a:latin typeface="Arial"/>
              </a:rPr>
              <a:t>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v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n</a:t>
            </a:r>
            <a:r>
              <a:rPr b="0" lang="en-ZA" sz="2000" spc="-1" strike="noStrike">
                <a:latin typeface="Arial"/>
              </a:rPr>
              <a:t>t</a:t>
            </a:r>
            <a:r>
              <a:rPr b="0" lang="en-ZA" sz="2000" spc="-1" strike="noStrike">
                <a:latin typeface="Arial"/>
              </a:rPr>
              <a:t>h</a:t>
            </a:r>
            <a:r>
              <a:rPr b="0" lang="en-ZA" sz="2000" spc="-1" strike="noStrike">
                <a:latin typeface="Arial"/>
              </a:rPr>
              <a:t> </a:t>
            </a:r>
            <a:r>
              <a:rPr b="0" lang="en-ZA" sz="2000" spc="-1" strike="noStrike">
                <a:latin typeface="Arial"/>
              </a:rPr>
              <a:t>O</a:t>
            </a:r>
            <a:r>
              <a:rPr b="0" lang="en-ZA" sz="2000" spc="-1" strike="noStrike">
                <a:latin typeface="Arial"/>
              </a:rPr>
              <a:t>u</a:t>
            </a:r>
            <a:r>
              <a:rPr b="0" lang="en-ZA" sz="2000" spc="-1" strike="noStrike">
                <a:latin typeface="Arial"/>
              </a:rPr>
              <a:t>t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i</a:t>
            </a:r>
            <a:r>
              <a:rPr b="0" lang="en-ZA" sz="2000" spc="-1" strike="noStrike">
                <a:latin typeface="Arial"/>
              </a:rPr>
              <a:t>n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 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v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03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raphic 2" descr=""/>
          <p:cNvPicPr/>
          <p:nvPr/>
        </p:nvPicPr>
        <p:blipFill>
          <a:blip r:embed="rId2"/>
          <a:stretch/>
        </p:blipFill>
        <p:spPr>
          <a:xfrm>
            <a:off x="0" y="0"/>
            <a:ext cx="12204360" cy="6857280"/>
          </a:xfrm>
          <a:prstGeom prst="rect">
            <a:avLst/>
          </a:prstGeom>
          <a:ln w="0">
            <a:noFill/>
          </a:ln>
        </p:spPr>
      </p:pic>
      <p:sp>
        <p:nvSpPr>
          <p:cNvPr id="248" name="Oval 36"/>
          <p:cNvSpPr/>
          <p:nvPr/>
        </p:nvSpPr>
        <p:spPr>
          <a:xfrm>
            <a:off x="3031560" y="1222200"/>
            <a:ext cx="1600560" cy="1600560"/>
          </a:xfrm>
          <a:prstGeom prst="ellipse">
            <a:avLst/>
          </a:prstGeom>
          <a:noFill/>
          <a:ln w="12600">
            <a:solidFill>
              <a:srgbClr val="0be1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Oval 81"/>
          <p:cNvSpPr/>
          <p:nvPr/>
        </p:nvSpPr>
        <p:spPr>
          <a:xfrm>
            <a:off x="5105160" y="1221480"/>
            <a:ext cx="1600560" cy="1600560"/>
          </a:xfrm>
          <a:prstGeom prst="ellipse">
            <a:avLst/>
          </a:prstGeom>
          <a:noFill/>
          <a:ln w="12600">
            <a:solidFill>
              <a:srgbClr val="0be1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Oval 85"/>
          <p:cNvSpPr/>
          <p:nvPr/>
        </p:nvSpPr>
        <p:spPr>
          <a:xfrm>
            <a:off x="7200360" y="1230840"/>
            <a:ext cx="1600560" cy="1600560"/>
          </a:xfrm>
          <a:prstGeom prst="ellipse">
            <a:avLst/>
          </a:prstGeom>
          <a:noFill/>
          <a:ln w="12600">
            <a:solidFill>
              <a:srgbClr val="0be1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Oval 87"/>
          <p:cNvSpPr/>
          <p:nvPr/>
        </p:nvSpPr>
        <p:spPr>
          <a:xfrm>
            <a:off x="9279360" y="1221480"/>
            <a:ext cx="1600560" cy="1600560"/>
          </a:xfrm>
          <a:prstGeom prst="ellipse">
            <a:avLst/>
          </a:prstGeom>
          <a:noFill/>
          <a:ln w="12600">
            <a:solidFill>
              <a:srgbClr val="0be1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Oval 97"/>
          <p:cNvSpPr/>
          <p:nvPr/>
        </p:nvSpPr>
        <p:spPr>
          <a:xfrm>
            <a:off x="3031560" y="3863160"/>
            <a:ext cx="1600560" cy="1600560"/>
          </a:xfrm>
          <a:prstGeom prst="ellipse">
            <a:avLst/>
          </a:prstGeom>
          <a:noFill/>
          <a:ln w="12600">
            <a:solidFill>
              <a:srgbClr val="0be1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Oval 99"/>
          <p:cNvSpPr/>
          <p:nvPr/>
        </p:nvSpPr>
        <p:spPr>
          <a:xfrm>
            <a:off x="5105160" y="3862440"/>
            <a:ext cx="1600560" cy="1600560"/>
          </a:xfrm>
          <a:prstGeom prst="ellipse">
            <a:avLst/>
          </a:prstGeom>
          <a:noFill/>
          <a:ln w="12600">
            <a:solidFill>
              <a:srgbClr val="0be1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Oval 101"/>
          <p:cNvSpPr/>
          <p:nvPr/>
        </p:nvSpPr>
        <p:spPr>
          <a:xfrm>
            <a:off x="7200360" y="3871800"/>
            <a:ext cx="1600560" cy="1600560"/>
          </a:xfrm>
          <a:prstGeom prst="ellipse">
            <a:avLst/>
          </a:prstGeom>
          <a:noFill/>
          <a:ln w="12600">
            <a:solidFill>
              <a:srgbClr val="0be1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Oval 103"/>
          <p:cNvSpPr/>
          <p:nvPr/>
        </p:nvSpPr>
        <p:spPr>
          <a:xfrm>
            <a:off x="9279360" y="3862440"/>
            <a:ext cx="1600560" cy="1600560"/>
          </a:xfrm>
          <a:prstGeom prst="ellipse">
            <a:avLst/>
          </a:prstGeom>
          <a:noFill/>
          <a:ln w="12600">
            <a:solidFill>
              <a:srgbClr val="0be1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PlaceHolder 1"/>
          <p:cNvSpPr>
            <a:spLocks noGrp="1"/>
          </p:cNvSpPr>
          <p:nvPr>
            <p:ph type="ftr" idx="13"/>
          </p:nvPr>
        </p:nvSpPr>
        <p:spPr>
          <a:xfrm rot="5400000">
            <a:off x="10541880" y="1408320"/>
            <a:ext cx="276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395" strike="noStrike" cap="all">
                <a:solidFill>
                  <a:srgbClr val="ffffff"/>
                </a:solidFill>
                <a:latin typeface="Century Gothic Bo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395" strike="noStrike" cap="all">
                <a:solidFill>
                  <a:srgbClr val="ffffff"/>
                </a:solidFill>
                <a:latin typeface="Century Gothic Bold"/>
              </a:rPr>
              <a:t>&lt;footer&gt;</a:t>
            </a:r>
            <a:endParaRPr b="0" lang="en-ZA" sz="900" spc="-1" strike="noStrike">
              <a:latin typeface="Times New Roman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Num" idx="14"/>
          </p:nvPr>
        </p:nvSpPr>
        <p:spPr>
          <a:xfrm>
            <a:off x="11518920" y="3164760"/>
            <a:ext cx="545040" cy="57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0be1ff"/>
                </a:solidFill>
                <a:latin typeface="Daytona Pro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084E8B2-69DA-4ABF-AB6E-A237AEECDC1D}" type="slidenum">
              <a:rPr b="0" lang="en-US" sz="1600" spc="-1" strike="noStrike">
                <a:solidFill>
                  <a:srgbClr val="0be1ff"/>
                </a:solidFill>
                <a:latin typeface="Daytona Pro Light"/>
              </a:rPr>
              <a:t>&lt;number&gt;</a:t>
            </a:fld>
            <a:endParaRPr b="0" lang="en-ZA" sz="1600" spc="-1" strike="noStrike">
              <a:latin typeface="Times New Roman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dt" idx="15"/>
          </p:nvPr>
        </p:nvSpPr>
        <p:spPr>
          <a:xfrm rot="5400000">
            <a:off x="10596600" y="5074920"/>
            <a:ext cx="2647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ZA" sz="1400" spc="-1" strike="noStrike">
                <a:latin typeface="Times New Roman"/>
              </a:defRPr>
            </a:lvl1pPr>
          </a:lstStyle>
          <a:p>
            <a:r>
              <a:rPr b="0" lang="en-ZA" sz="1400" spc="-1" strike="noStrike">
                <a:latin typeface="Times New Roman"/>
              </a:rPr>
              <a:t>&lt;date/time&gt;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ZA" sz="4400" spc="-1" strike="noStrike">
                <a:latin typeface="Arial"/>
              </a:rPr>
              <a:t>Click to edit the title text format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</a:t>
            </a:r>
            <a:r>
              <a:rPr b="0" lang="en-ZA" sz="3200" spc="-1" strike="noStrike">
                <a:latin typeface="Arial"/>
              </a:rPr>
              <a:t>the outline </a:t>
            </a:r>
            <a:r>
              <a:rPr b="0" lang="en-ZA" sz="3200" spc="-1" strike="noStrike">
                <a:latin typeface="Arial"/>
              </a:rPr>
              <a:t>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</a:t>
            </a:r>
            <a:r>
              <a:rPr b="0" lang="en-ZA" sz="2800" spc="-1" strike="noStrike">
                <a:latin typeface="Arial"/>
              </a:rPr>
              <a:t>Outline </a:t>
            </a:r>
            <a:r>
              <a:rPr b="0" lang="en-ZA" sz="2800" spc="-1" strike="noStrike">
                <a:latin typeface="Arial"/>
              </a:rPr>
              <a:t>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</a:t>
            </a:r>
            <a:r>
              <a:rPr b="0" lang="en-ZA" sz="2400" spc="-1" strike="noStrike">
                <a:latin typeface="Arial"/>
              </a:rPr>
              <a:t>Outline </a:t>
            </a:r>
            <a:r>
              <a:rPr b="0" lang="en-ZA" sz="2400" spc="-1" strike="noStrike">
                <a:latin typeface="Arial"/>
              </a:rPr>
              <a:t>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</a:t>
            </a:r>
            <a:r>
              <a:rPr b="0" lang="en-ZA" sz="2000" spc="-1" strike="noStrike">
                <a:latin typeface="Arial"/>
              </a:rPr>
              <a:t>Outline </a:t>
            </a:r>
            <a:r>
              <a:rPr b="0" lang="en-ZA" sz="2000" spc="-1" strike="noStrike">
                <a:latin typeface="Arial"/>
              </a:rPr>
              <a:t>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</a:t>
            </a:r>
            <a:r>
              <a:rPr b="0" lang="en-ZA" sz="2000" spc="-1" strike="noStrike">
                <a:latin typeface="Arial"/>
              </a:rPr>
              <a:t>Outli</a:t>
            </a:r>
            <a:r>
              <a:rPr b="0" lang="en-ZA" sz="2000" spc="-1" strike="noStrike">
                <a:latin typeface="Arial"/>
              </a:rPr>
              <a:t>ne </a:t>
            </a:r>
            <a:r>
              <a:rPr b="0" lang="en-ZA" sz="2000" spc="-1" strike="noStrike">
                <a:latin typeface="Arial"/>
              </a:rPr>
              <a:t>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</a:t>
            </a:r>
            <a:r>
              <a:rPr b="0" lang="en-ZA" sz="2000" spc="-1" strike="noStrike">
                <a:latin typeface="Arial"/>
              </a:rPr>
              <a:t>xt</a:t>
            </a:r>
            <a:r>
              <a:rPr b="0" lang="en-ZA" sz="2000" spc="-1" strike="noStrike">
                <a:latin typeface="Arial"/>
              </a:rPr>
              <a:t>h </a:t>
            </a:r>
            <a:r>
              <a:rPr b="0" lang="en-ZA" sz="2000" spc="-1" strike="noStrike">
                <a:latin typeface="Arial"/>
              </a:rPr>
              <a:t>O</a:t>
            </a:r>
            <a:r>
              <a:rPr b="0" lang="en-ZA" sz="2000" spc="-1" strike="noStrike">
                <a:latin typeface="Arial"/>
              </a:rPr>
              <a:t>ut</a:t>
            </a:r>
            <a:r>
              <a:rPr b="0" lang="en-ZA" sz="2000" spc="-1" strike="noStrike">
                <a:latin typeface="Arial"/>
              </a:rPr>
              <a:t>li</a:t>
            </a:r>
            <a:r>
              <a:rPr b="0" lang="en-ZA" sz="2000" spc="-1" strike="noStrike">
                <a:latin typeface="Arial"/>
              </a:rPr>
              <a:t>n</a:t>
            </a:r>
            <a:r>
              <a:rPr b="0" lang="en-ZA" sz="2000" spc="-1" strike="noStrike">
                <a:latin typeface="Arial"/>
              </a:rPr>
              <a:t>e 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v</a:t>
            </a:r>
            <a:r>
              <a:rPr b="0" lang="en-ZA" sz="2000" spc="-1" strike="noStrike">
                <a:latin typeface="Arial"/>
              </a:rPr>
              <a:t>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v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n</a:t>
            </a:r>
            <a:r>
              <a:rPr b="0" lang="en-ZA" sz="2000" spc="-1" strike="noStrike">
                <a:latin typeface="Arial"/>
              </a:rPr>
              <a:t>t</a:t>
            </a:r>
            <a:r>
              <a:rPr b="0" lang="en-ZA" sz="2000" spc="-1" strike="noStrike">
                <a:latin typeface="Arial"/>
              </a:rPr>
              <a:t>h</a:t>
            </a:r>
            <a:r>
              <a:rPr b="0" lang="en-ZA" sz="2000" spc="-1" strike="noStrike">
                <a:latin typeface="Arial"/>
              </a:rPr>
              <a:t> </a:t>
            </a:r>
            <a:r>
              <a:rPr b="0" lang="en-ZA" sz="2000" spc="-1" strike="noStrike">
                <a:latin typeface="Arial"/>
              </a:rPr>
              <a:t>O</a:t>
            </a:r>
            <a:r>
              <a:rPr b="0" lang="en-ZA" sz="2000" spc="-1" strike="noStrike">
                <a:latin typeface="Arial"/>
              </a:rPr>
              <a:t>u</a:t>
            </a:r>
            <a:r>
              <a:rPr b="0" lang="en-ZA" sz="2000" spc="-1" strike="noStrike">
                <a:latin typeface="Arial"/>
              </a:rPr>
              <a:t>t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i</a:t>
            </a:r>
            <a:r>
              <a:rPr b="0" lang="en-ZA" sz="2000" spc="-1" strike="noStrike">
                <a:latin typeface="Arial"/>
              </a:rPr>
              <a:t>n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 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v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b03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raphic 2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298" name="PlaceHolder 1"/>
          <p:cNvSpPr>
            <a:spLocks noGrp="1"/>
          </p:cNvSpPr>
          <p:nvPr>
            <p:ph type="ftr" idx="16"/>
          </p:nvPr>
        </p:nvSpPr>
        <p:spPr>
          <a:xfrm rot="5400000">
            <a:off x="10541880" y="1408320"/>
            <a:ext cx="276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395" strike="noStrike" cap="all">
                <a:solidFill>
                  <a:srgbClr val="ffffff"/>
                </a:solidFill>
                <a:latin typeface="Century Gothic Bo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395" strike="noStrike" cap="all">
                <a:solidFill>
                  <a:srgbClr val="ffffff"/>
                </a:solidFill>
                <a:latin typeface="Century Gothic Bold"/>
              </a:rPr>
              <a:t>&lt;footer&gt;</a:t>
            </a:r>
            <a:endParaRPr b="0" lang="en-ZA" sz="900" spc="-1" strike="noStrike">
              <a:latin typeface="Times New Roman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ldNum" idx="17"/>
          </p:nvPr>
        </p:nvSpPr>
        <p:spPr>
          <a:xfrm>
            <a:off x="11518920" y="3164760"/>
            <a:ext cx="545040" cy="57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0be1ff"/>
                </a:solidFill>
                <a:latin typeface="Daytona Pro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517558A-3F45-4120-8169-505A87CA574D}" type="slidenum">
              <a:rPr b="0" lang="en-US" sz="1600" spc="-1" strike="noStrike">
                <a:solidFill>
                  <a:srgbClr val="0be1ff"/>
                </a:solidFill>
                <a:latin typeface="Daytona Pro Light"/>
              </a:rPr>
              <a:t>&lt;number&gt;</a:t>
            </a:fld>
            <a:endParaRPr b="0" lang="en-ZA" sz="1600" spc="-1" strike="noStrike">
              <a:latin typeface="Times New Roman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dt" idx="18"/>
          </p:nvPr>
        </p:nvSpPr>
        <p:spPr>
          <a:xfrm rot="5400000">
            <a:off x="10596600" y="5074920"/>
            <a:ext cx="2647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ZA" sz="1400" spc="-1" strike="noStrike">
                <a:latin typeface="Times New Roman"/>
              </a:defRPr>
            </a:lvl1pPr>
          </a:lstStyle>
          <a:p>
            <a:r>
              <a:rPr b="0" lang="en-ZA" sz="1400" spc="-1" strike="noStrike">
                <a:latin typeface="Times New Roman"/>
              </a:rPr>
              <a:t>&lt;date/time&gt;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ZA" sz="4400" spc="-1" strike="noStrike">
                <a:latin typeface="Arial"/>
              </a:rPr>
              <a:t>Click to edit the title text format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</a:t>
            </a:r>
            <a:r>
              <a:rPr b="0" lang="en-ZA" sz="3200" spc="-1" strike="noStrike">
                <a:latin typeface="Arial"/>
              </a:rPr>
              <a:t>to edit </a:t>
            </a:r>
            <a:r>
              <a:rPr b="0" lang="en-ZA" sz="3200" spc="-1" strike="noStrike">
                <a:latin typeface="Arial"/>
              </a:rPr>
              <a:t>the </a:t>
            </a:r>
            <a:r>
              <a:rPr b="0" lang="en-ZA" sz="3200" spc="-1" strike="noStrike">
                <a:latin typeface="Arial"/>
              </a:rPr>
              <a:t>outline </a:t>
            </a:r>
            <a:r>
              <a:rPr b="0" lang="en-ZA" sz="3200" spc="-1" strike="noStrike">
                <a:latin typeface="Arial"/>
              </a:rPr>
              <a:t>text </a:t>
            </a:r>
            <a:r>
              <a:rPr b="0" lang="en-ZA" sz="3200" spc="-1" strike="noStrike">
                <a:latin typeface="Arial"/>
              </a:rPr>
              <a:t>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</a:t>
            </a:r>
            <a:r>
              <a:rPr b="0" lang="en-ZA" sz="2800" spc="-1" strike="noStrike">
                <a:latin typeface="Arial"/>
              </a:rPr>
              <a:t>nd </a:t>
            </a:r>
            <a:r>
              <a:rPr b="0" lang="en-ZA" sz="2800" spc="-1" strike="noStrike">
                <a:latin typeface="Arial"/>
              </a:rPr>
              <a:t>Outli</a:t>
            </a:r>
            <a:r>
              <a:rPr b="0" lang="en-ZA" sz="2800" spc="-1" strike="noStrike">
                <a:latin typeface="Arial"/>
              </a:rPr>
              <a:t>ne </a:t>
            </a:r>
            <a:r>
              <a:rPr b="0" lang="en-ZA" sz="2800" spc="-1" strike="noStrike">
                <a:latin typeface="Arial"/>
              </a:rPr>
              <a:t>Leve</a:t>
            </a:r>
            <a:r>
              <a:rPr b="0" lang="en-ZA" sz="2800" spc="-1" strike="noStrike">
                <a:latin typeface="Arial"/>
              </a:rPr>
              <a:t>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</a:t>
            </a:r>
            <a:r>
              <a:rPr b="0" lang="en-ZA" sz="2400" spc="-1" strike="noStrike">
                <a:latin typeface="Arial"/>
              </a:rPr>
              <a:t>ird </a:t>
            </a:r>
            <a:r>
              <a:rPr b="0" lang="en-ZA" sz="2400" spc="-1" strike="noStrike">
                <a:latin typeface="Arial"/>
              </a:rPr>
              <a:t>O</a:t>
            </a:r>
            <a:r>
              <a:rPr b="0" lang="en-ZA" sz="2400" spc="-1" strike="noStrike">
                <a:latin typeface="Arial"/>
              </a:rPr>
              <a:t>utli</a:t>
            </a:r>
            <a:r>
              <a:rPr b="0" lang="en-ZA" sz="2400" spc="-1" strike="noStrike">
                <a:latin typeface="Arial"/>
              </a:rPr>
              <a:t>ne </a:t>
            </a:r>
            <a:r>
              <a:rPr b="0" lang="en-ZA" sz="2400" spc="-1" strike="noStrike">
                <a:latin typeface="Arial"/>
              </a:rPr>
              <a:t>Le</a:t>
            </a:r>
            <a:r>
              <a:rPr b="0" lang="en-ZA" sz="2400" spc="-1" strike="noStrike">
                <a:latin typeface="Arial"/>
              </a:rPr>
              <a:t>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</a:t>
            </a:r>
            <a:r>
              <a:rPr b="0" lang="en-ZA" sz="2000" spc="-1" strike="noStrike">
                <a:latin typeface="Arial"/>
              </a:rPr>
              <a:t>o</a:t>
            </a:r>
            <a:r>
              <a:rPr b="0" lang="en-ZA" sz="2000" spc="-1" strike="noStrike">
                <a:latin typeface="Arial"/>
              </a:rPr>
              <a:t>u</a:t>
            </a:r>
            <a:r>
              <a:rPr b="0" lang="en-ZA" sz="2000" spc="-1" strike="noStrike">
                <a:latin typeface="Arial"/>
              </a:rPr>
              <a:t>r</a:t>
            </a:r>
            <a:r>
              <a:rPr b="0" lang="en-ZA" sz="2000" spc="-1" strike="noStrike">
                <a:latin typeface="Arial"/>
              </a:rPr>
              <a:t>t</a:t>
            </a:r>
            <a:r>
              <a:rPr b="0" lang="en-ZA" sz="2000" spc="-1" strike="noStrike">
                <a:latin typeface="Arial"/>
              </a:rPr>
              <a:t>h</a:t>
            </a:r>
            <a:r>
              <a:rPr b="0" lang="en-ZA" sz="2000" spc="-1" strike="noStrike">
                <a:latin typeface="Arial"/>
              </a:rPr>
              <a:t> </a:t>
            </a:r>
            <a:r>
              <a:rPr b="0" lang="en-ZA" sz="2000" spc="-1" strike="noStrike">
                <a:latin typeface="Arial"/>
              </a:rPr>
              <a:t>O</a:t>
            </a:r>
            <a:r>
              <a:rPr b="0" lang="en-ZA" sz="2000" spc="-1" strike="noStrike">
                <a:latin typeface="Arial"/>
              </a:rPr>
              <a:t>u</a:t>
            </a:r>
            <a:r>
              <a:rPr b="0" lang="en-ZA" sz="2000" spc="-1" strike="noStrike">
                <a:latin typeface="Arial"/>
              </a:rPr>
              <a:t>t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i</a:t>
            </a:r>
            <a:r>
              <a:rPr b="0" lang="en-ZA" sz="2000" spc="-1" strike="noStrike">
                <a:latin typeface="Arial"/>
              </a:rPr>
              <a:t>n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 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v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</a:t>
            </a:r>
            <a:r>
              <a:rPr b="0" lang="en-ZA" sz="2000" spc="-1" strike="noStrike">
                <a:latin typeface="Arial"/>
              </a:rPr>
              <a:t>i</a:t>
            </a:r>
            <a:r>
              <a:rPr b="0" lang="en-ZA" sz="2000" spc="-1" strike="noStrike">
                <a:latin typeface="Arial"/>
              </a:rPr>
              <a:t>f</a:t>
            </a:r>
            <a:r>
              <a:rPr b="0" lang="en-ZA" sz="2000" spc="-1" strike="noStrike">
                <a:latin typeface="Arial"/>
              </a:rPr>
              <a:t>t</a:t>
            </a:r>
            <a:r>
              <a:rPr b="0" lang="en-ZA" sz="2000" spc="-1" strike="noStrike">
                <a:latin typeface="Arial"/>
              </a:rPr>
              <a:t>h</a:t>
            </a:r>
            <a:r>
              <a:rPr b="0" lang="en-ZA" sz="2000" spc="-1" strike="noStrike">
                <a:latin typeface="Arial"/>
              </a:rPr>
              <a:t> </a:t>
            </a:r>
            <a:r>
              <a:rPr b="0" lang="en-ZA" sz="2000" spc="-1" strike="noStrike">
                <a:latin typeface="Arial"/>
              </a:rPr>
              <a:t>O</a:t>
            </a:r>
            <a:r>
              <a:rPr b="0" lang="en-ZA" sz="2000" spc="-1" strike="noStrike">
                <a:latin typeface="Arial"/>
              </a:rPr>
              <a:t>u</a:t>
            </a:r>
            <a:r>
              <a:rPr b="0" lang="en-ZA" sz="2000" spc="-1" strike="noStrike">
                <a:latin typeface="Arial"/>
              </a:rPr>
              <a:t>t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i</a:t>
            </a:r>
            <a:r>
              <a:rPr b="0" lang="en-ZA" sz="2000" spc="-1" strike="noStrike">
                <a:latin typeface="Arial"/>
              </a:rPr>
              <a:t>n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 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v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</a:t>
            </a:r>
            <a:r>
              <a:rPr b="0" lang="en-ZA" sz="2000" spc="-1" strike="noStrike">
                <a:latin typeface="Arial"/>
              </a:rPr>
              <a:t>i</a:t>
            </a:r>
            <a:r>
              <a:rPr b="0" lang="en-ZA" sz="2000" spc="-1" strike="noStrike">
                <a:latin typeface="Arial"/>
              </a:rPr>
              <a:t>x</a:t>
            </a:r>
            <a:r>
              <a:rPr b="0" lang="en-ZA" sz="2000" spc="-1" strike="noStrike">
                <a:latin typeface="Arial"/>
              </a:rPr>
              <a:t>t</a:t>
            </a:r>
            <a:r>
              <a:rPr b="0" lang="en-ZA" sz="2000" spc="-1" strike="noStrike">
                <a:latin typeface="Arial"/>
              </a:rPr>
              <a:t>h</a:t>
            </a:r>
            <a:r>
              <a:rPr b="0" lang="en-ZA" sz="2000" spc="-1" strike="noStrike">
                <a:latin typeface="Arial"/>
              </a:rPr>
              <a:t> </a:t>
            </a:r>
            <a:r>
              <a:rPr b="0" lang="en-ZA" sz="2000" spc="-1" strike="noStrike">
                <a:latin typeface="Arial"/>
              </a:rPr>
              <a:t>O</a:t>
            </a:r>
            <a:r>
              <a:rPr b="0" lang="en-ZA" sz="2000" spc="-1" strike="noStrike">
                <a:latin typeface="Arial"/>
              </a:rPr>
              <a:t>u</a:t>
            </a:r>
            <a:r>
              <a:rPr b="0" lang="en-ZA" sz="2000" spc="-1" strike="noStrike">
                <a:latin typeface="Arial"/>
              </a:rPr>
              <a:t>t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i</a:t>
            </a:r>
            <a:r>
              <a:rPr b="0" lang="en-ZA" sz="2000" spc="-1" strike="noStrike">
                <a:latin typeface="Arial"/>
              </a:rPr>
              <a:t>n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 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v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v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n</a:t>
            </a:r>
            <a:r>
              <a:rPr b="0" lang="en-ZA" sz="2000" spc="-1" strike="noStrike">
                <a:latin typeface="Arial"/>
              </a:rPr>
              <a:t>t</a:t>
            </a:r>
            <a:r>
              <a:rPr b="0" lang="en-ZA" sz="2000" spc="-1" strike="noStrike">
                <a:latin typeface="Arial"/>
              </a:rPr>
              <a:t>h</a:t>
            </a:r>
            <a:r>
              <a:rPr b="0" lang="en-ZA" sz="2000" spc="-1" strike="noStrike">
                <a:latin typeface="Arial"/>
              </a:rPr>
              <a:t> </a:t>
            </a:r>
            <a:r>
              <a:rPr b="0" lang="en-ZA" sz="2000" spc="-1" strike="noStrike">
                <a:latin typeface="Arial"/>
              </a:rPr>
              <a:t>O</a:t>
            </a:r>
            <a:r>
              <a:rPr b="0" lang="en-ZA" sz="2000" spc="-1" strike="noStrike">
                <a:latin typeface="Arial"/>
              </a:rPr>
              <a:t>u</a:t>
            </a:r>
            <a:r>
              <a:rPr b="0" lang="en-ZA" sz="2000" spc="-1" strike="noStrike">
                <a:latin typeface="Arial"/>
              </a:rPr>
              <a:t>t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i</a:t>
            </a:r>
            <a:r>
              <a:rPr b="0" lang="en-ZA" sz="2000" spc="-1" strike="noStrike">
                <a:latin typeface="Arial"/>
              </a:rPr>
              <a:t>n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 </a:t>
            </a:r>
            <a:r>
              <a:rPr b="0" lang="en-ZA" sz="2000" spc="-1" strike="noStrike">
                <a:latin typeface="Arial"/>
              </a:rPr>
              <a:t>L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v</a:t>
            </a:r>
            <a:r>
              <a:rPr b="0" lang="en-ZA" sz="2000" spc="-1" strike="noStrike">
                <a:latin typeface="Arial"/>
              </a:rPr>
              <a:t>e</a:t>
            </a:r>
            <a:r>
              <a:rPr b="0" lang="en-ZA" sz="2000" spc="-1" strike="noStrike">
                <a:latin typeface="Arial"/>
              </a:rPr>
              <a:t>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GripPy133/charity_dapp" TargetMode="External"/><Relationship Id="rId2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825840" y="1327680"/>
            <a:ext cx="4988880" cy="192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800" spc="395" strike="noStrike" cap="all">
                <a:solidFill>
                  <a:srgbClr val="0be1ff"/>
                </a:solidFill>
                <a:latin typeface="Century Gothic Bold"/>
              </a:rPr>
              <a:t>SOL: Charity_App </a:t>
            </a:r>
            <a:endParaRPr b="0" lang="en-ZA" sz="48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838800" y="3257280"/>
            <a:ext cx="4988880" cy="81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Daytona Pro Light"/>
              </a:rPr>
              <a:t>Group 9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Daytona Pro Light"/>
              </a:rPr>
              <a:t>23 April 2025</a:t>
            </a:r>
            <a:endParaRPr b="0" lang="en-Z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021680" y="2210760"/>
            <a:ext cx="4579200" cy="53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pc="395" strike="noStrike" cap="all">
                <a:solidFill>
                  <a:srgbClr val="0be1ff"/>
                </a:solidFill>
                <a:latin typeface="Century Gothic Bold"/>
              </a:rPr>
              <a:t>About Us</a:t>
            </a:r>
            <a:endParaRPr b="0" lang="en-ZA" sz="28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1034640" y="2747520"/>
            <a:ext cx="5309280" cy="287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Daytona Pro Light"/>
              </a:rPr>
              <a:t>Group 9 is part </a:t>
            </a:r>
            <a:r>
              <a:rPr b="0" lang="en-US" sz="1600" spc="-1" strike="noStrike">
                <a:solidFill>
                  <a:srgbClr val="ffffff"/>
                </a:solidFill>
                <a:latin typeface="Daytona Pro Light"/>
              </a:rPr>
              <a:t>of the Encode </a:t>
            </a:r>
            <a:r>
              <a:rPr b="0" lang="en-US" sz="1600" spc="-1" strike="noStrike">
                <a:solidFill>
                  <a:srgbClr val="ffffff"/>
                </a:solidFill>
                <a:latin typeface="Daytona Pro Light"/>
              </a:rPr>
              <a:t>Solana Rust </a:t>
            </a:r>
            <a:r>
              <a:rPr b="0" lang="en-US" sz="1600" spc="-1" strike="noStrike">
                <a:solidFill>
                  <a:srgbClr val="ffffff"/>
                </a:solidFill>
                <a:latin typeface="Daytona Pro Light"/>
              </a:rPr>
              <a:t>Bootcamp, for </a:t>
            </a:r>
            <a:r>
              <a:rPr b="0" lang="en-US" sz="1600" spc="-1" strike="noStrike">
                <a:solidFill>
                  <a:srgbClr val="ffffff"/>
                </a:solidFill>
                <a:latin typeface="Daytona Pro Light"/>
              </a:rPr>
              <a:t>the Q1 Cohort.</a:t>
            </a:r>
            <a:endParaRPr b="0" lang="en-ZA" sz="1600" spc="-1" strike="noStrike">
              <a:latin typeface="Arial"/>
            </a:endParaRPr>
          </a:p>
        </p:txBody>
      </p:sp>
      <p:sp>
        <p:nvSpPr>
          <p:cNvPr id="349" name="Picture Placeholder 115"/>
          <p:cNvSpPr/>
          <p:nvPr/>
        </p:nvSpPr>
        <p:spPr>
          <a:xfrm>
            <a:off x="7663320" y="1433160"/>
            <a:ext cx="3526200" cy="34628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PlaceHolder 3"/>
          <p:cNvSpPr>
            <a:spLocks noGrp="1"/>
          </p:cNvSpPr>
          <p:nvPr>
            <p:ph type="ftr" idx="22"/>
          </p:nvPr>
        </p:nvSpPr>
        <p:spPr>
          <a:xfrm rot="5400000">
            <a:off x="10541880" y="1408320"/>
            <a:ext cx="276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395" strike="noStrike" cap="all">
                <a:solidFill>
                  <a:srgbClr val="ffffff"/>
                </a:solidFill>
                <a:latin typeface="Century Gothic Bo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395" strike="noStrike" cap="all">
                <a:solidFill>
                  <a:srgbClr val="ffffff"/>
                </a:solidFill>
                <a:latin typeface="Century Gothic Bold"/>
              </a:rPr>
              <a:t>Introduction</a:t>
            </a:r>
            <a:endParaRPr b="0" lang="en-ZA" sz="900" spc="-1" strike="noStrike">
              <a:latin typeface="Times New Roman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sldNum" idx="23"/>
          </p:nvPr>
        </p:nvSpPr>
        <p:spPr>
          <a:xfrm>
            <a:off x="11518920" y="3164760"/>
            <a:ext cx="545040" cy="57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0be1ff"/>
                </a:solidFill>
                <a:latin typeface="Daytona Pro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8C76BE5-08DC-4087-B273-A71CE9ABB2BF}" type="slidenum">
              <a:rPr b="0" lang="en-US" sz="1600" spc="-1" strike="noStrike">
                <a:solidFill>
                  <a:srgbClr val="0be1ff"/>
                </a:solidFill>
                <a:latin typeface="Daytona Pro Light"/>
              </a:rPr>
              <a:t>&lt;number&gt;</a:t>
            </a:fld>
            <a:endParaRPr b="0" lang="en-ZA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187160" y="695160"/>
            <a:ext cx="4918680" cy="66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pc="395" strike="noStrike" cap="all">
                <a:solidFill>
                  <a:srgbClr val="ffffff"/>
                </a:solidFill>
                <a:latin typeface="Century Gothic Bold"/>
              </a:rPr>
              <a:t>Problem</a:t>
            </a:r>
            <a:endParaRPr b="0" lang="en-ZA" sz="28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199760" y="1873800"/>
            <a:ext cx="2556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7" strike="noStrike">
                <a:solidFill>
                  <a:srgbClr val="0be1ff"/>
                </a:solidFill>
                <a:latin typeface="Century Gothic Bold"/>
              </a:rPr>
              <a:t>Customers</a:t>
            </a:r>
            <a:endParaRPr b="0" lang="en-ZA" sz="16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4199760" y="2178360"/>
            <a:ext cx="2556000" cy="132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Daytona Pro Light"/>
              </a:rPr>
              <a:t>40% - 65% of </a:t>
            </a:r>
            <a:r>
              <a:rPr b="0" lang="en-US" sz="1400" spc="-1" strike="noStrike">
                <a:solidFill>
                  <a:srgbClr val="ffffff"/>
                </a:solidFill>
                <a:latin typeface="Daytona Pro Light"/>
              </a:rPr>
              <a:t>global charity </a:t>
            </a:r>
            <a:r>
              <a:rPr b="0" lang="en-US" sz="1400" spc="-1" strike="noStrike">
                <a:solidFill>
                  <a:srgbClr val="ffffff"/>
                </a:solidFill>
                <a:latin typeface="Daytona Pro Light"/>
              </a:rPr>
              <a:t>donations are </a:t>
            </a:r>
            <a:r>
              <a:rPr b="0" lang="en-US" sz="1400" spc="-1" strike="noStrike">
                <a:solidFill>
                  <a:srgbClr val="ffffff"/>
                </a:solidFill>
                <a:latin typeface="Daytona Pro Light"/>
              </a:rPr>
              <a:t>inefficient and </a:t>
            </a:r>
            <a:r>
              <a:rPr b="0" lang="en-US" sz="1400" spc="-1" strike="noStrike">
                <a:solidFill>
                  <a:srgbClr val="ffffff"/>
                </a:solidFill>
                <a:latin typeface="Daytona Pro Light"/>
              </a:rPr>
              <a:t>therefore </a:t>
            </a:r>
            <a:r>
              <a:rPr b="0" lang="en-US" sz="1400" spc="-1" strike="noStrike">
                <a:solidFill>
                  <a:srgbClr val="ffffff"/>
                </a:solidFill>
                <a:latin typeface="Daytona Pro Light"/>
              </a:rPr>
              <a:t>inadequately </a:t>
            </a:r>
            <a:r>
              <a:rPr b="0" lang="en-US" sz="1400" spc="-1" strike="noStrike">
                <a:solidFill>
                  <a:srgbClr val="ffffff"/>
                </a:solidFill>
                <a:latin typeface="Daytona Pro Light"/>
              </a:rPr>
              <a:t>priced</a:t>
            </a:r>
            <a:endParaRPr b="0" lang="en-ZA" sz="14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7539120" y="1873800"/>
            <a:ext cx="2556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7" strike="noStrike">
                <a:solidFill>
                  <a:srgbClr val="0be1ff"/>
                </a:solidFill>
                <a:latin typeface="Century Gothic Bold"/>
              </a:rPr>
              <a:t>Market gap</a:t>
            </a:r>
            <a:endParaRPr b="0" lang="en-ZA" sz="1600" spc="-1" strike="noStrike">
              <a:latin typeface="Arial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/>
          </p:nvPr>
        </p:nvSpPr>
        <p:spPr>
          <a:xfrm>
            <a:off x="7539120" y="2178360"/>
            <a:ext cx="2556000" cy="129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Daytona Pro Light"/>
              </a:rPr>
              <a:t>Few(&lt;50%), produ</a:t>
            </a:r>
            <a:r>
              <a:rPr b="0" lang="en-US" sz="1400" spc="-1" strike="noStrike">
                <a:solidFill>
                  <a:srgbClr val="ffffff"/>
                </a:solidFill>
                <a:latin typeface="Daytona Pro Light"/>
              </a:rPr>
              <a:t>cts on the </a:t>
            </a:r>
            <a:r>
              <a:rPr b="0" lang="en-US" sz="1400" spc="-1" strike="noStrike">
                <a:solidFill>
                  <a:srgbClr val="ffffff"/>
                </a:solidFill>
                <a:latin typeface="Daytona Pro Light"/>
              </a:rPr>
              <a:t>market are priced </a:t>
            </a:r>
            <a:r>
              <a:rPr b="0" lang="en-US" sz="1400" spc="-1" strike="noStrike">
                <a:solidFill>
                  <a:srgbClr val="ffffff"/>
                </a:solidFill>
                <a:latin typeface="Daytona Pro Light"/>
              </a:rPr>
              <a:t>so as to get aid </a:t>
            </a:r>
            <a:r>
              <a:rPr b="0" lang="en-US" sz="1400" spc="-1" strike="noStrike">
                <a:solidFill>
                  <a:srgbClr val="ffffff"/>
                </a:solidFill>
                <a:latin typeface="Daytona Pro Light"/>
              </a:rPr>
              <a:t>where it’s needed, </a:t>
            </a:r>
            <a:r>
              <a:rPr b="0" lang="en-US" sz="1400" spc="-1" strike="noStrike">
                <a:solidFill>
                  <a:srgbClr val="ffffff"/>
                </a:solidFill>
                <a:latin typeface="Daytona Pro Light"/>
              </a:rPr>
              <a:t>when its needed.</a:t>
            </a:r>
            <a:endParaRPr b="0" lang="en-ZA" sz="1400" spc="-1" strike="noStrike">
              <a:latin typeface="Arial"/>
            </a:endParaRPr>
          </a:p>
        </p:txBody>
      </p:sp>
      <p:sp>
        <p:nvSpPr>
          <p:cNvPr id="357" name="PlaceHolder 6"/>
          <p:cNvSpPr>
            <a:spLocks noGrp="1"/>
          </p:cNvSpPr>
          <p:nvPr>
            <p:ph/>
          </p:nvPr>
        </p:nvSpPr>
        <p:spPr>
          <a:xfrm>
            <a:off x="4199760" y="4071240"/>
            <a:ext cx="2556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7" strike="noStrike">
                <a:solidFill>
                  <a:srgbClr val="0be1ff"/>
                </a:solidFill>
                <a:latin typeface="Century Gothic Bold"/>
              </a:rPr>
              <a:t>Costs</a:t>
            </a:r>
            <a:endParaRPr b="0" lang="en-ZA" sz="1600" spc="-1" strike="noStrike">
              <a:latin typeface="Arial"/>
            </a:endParaRPr>
          </a:p>
        </p:txBody>
      </p:sp>
      <p:sp>
        <p:nvSpPr>
          <p:cNvPr id="358" name="PlaceHolder 7"/>
          <p:cNvSpPr>
            <a:spLocks noGrp="1"/>
          </p:cNvSpPr>
          <p:nvPr>
            <p:ph/>
          </p:nvPr>
        </p:nvSpPr>
        <p:spPr>
          <a:xfrm>
            <a:off x="4199760" y="4384080"/>
            <a:ext cx="2556000" cy="132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Daytona Pro Light"/>
              </a:rPr>
              <a:t>Loss of productivity/resources costing recipients thousands of dollars (&gt;US$1 bn per annum)</a:t>
            </a:r>
            <a:endParaRPr b="0" lang="en-ZA" sz="1400" spc="-1" strike="noStrike">
              <a:latin typeface="Arial"/>
            </a:endParaRPr>
          </a:p>
        </p:txBody>
      </p:sp>
      <p:sp>
        <p:nvSpPr>
          <p:cNvPr id="359" name="PlaceHolder 8"/>
          <p:cNvSpPr>
            <a:spLocks noGrp="1"/>
          </p:cNvSpPr>
          <p:nvPr>
            <p:ph/>
          </p:nvPr>
        </p:nvSpPr>
        <p:spPr>
          <a:xfrm>
            <a:off x="7539120" y="4071240"/>
            <a:ext cx="2556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7" strike="noStrike">
                <a:solidFill>
                  <a:srgbClr val="0be1ff"/>
                </a:solidFill>
                <a:latin typeface="Century Gothic Bold"/>
              </a:rPr>
              <a:t>Geography</a:t>
            </a:r>
            <a:endParaRPr b="0" lang="en-ZA" sz="1600" spc="-1" strike="noStrike">
              <a:latin typeface="Arial"/>
            </a:endParaRPr>
          </a:p>
        </p:txBody>
      </p:sp>
      <p:sp>
        <p:nvSpPr>
          <p:cNvPr id="360" name="PlaceHolder 9"/>
          <p:cNvSpPr>
            <a:spLocks noGrp="1"/>
          </p:cNvSpPr>
          <p:nvPr>
            <p:ph/>
          </p:nvPr>
        </p:nvSpPr>
        <p:spPr>
          <a:xfrm>
            <a:off x="7539120" y="4375800"/>
            <a:ext cx="2556000" cy="129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Daytona Pro Light"/>
              </a:rPr>
              <a:t>More than 65% of global aid flows to Africa, Asia &amp; Europe</a:t>
            </a:r>
            <a:endParaRPr b="0" lang="en-ZA" sz="1400" spc="-1" strike="noStrike">
              <a:latin typeface="Arial"/>
            </a:endParaRPr>
          </a:p>
        </p:txBody>
      </p:sp>
      <p:sp>
        <p:nvSpPr>
          <p:cNvPr id="361" name="PlaceHolder 10"/>
          <p:cNvSpPr>
            <a:spLocks noGrp="1"/>
          </p:cNvSpPr>
          <p:nvPr>
            <p:ph type="ftr" idx="24"/>
          </p:nvPr>
        </p:nvSpPr>
        <p:spPr>
          <a:xfrm rot="5400000">
            <a:off x="10541880" y="1431360"/>
            <a:ext cx="276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395" strike="noStrike" cap="all">
                <a:solidFill>
                  <a:srgbClr val="ffffff"/>
                </a:solidFill>
                <a:latin typeface="Century Gothic Bo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395" strike="noStrike" cap="all">
                <a:solidFill>
                  <a:srgbClr val="ffffff"/>
                </a:solidFill>
                <a:latin typeface="Century Gothic Bold"/>
              </a:rPr>
              <a:t>Problem Statement</a:t>
            </a:r>
            <a:endParaRPr b="0" lang="en-ZA" sz="900" spc="-1" strike="noStrike">
              <a:latin typeface="Times New Roman"/>
            </a:endParaRPr>
          </a:p>
        </p:txBody>
      </p:sp>
      <p:sp>
        <p:nvSpPr>
          <p:cNvPr id="362" name="PlaceHolder 11"/>
          <p:cNvSpPr>
            <a:spLocks noGrp="1"/>
          </p:cNvSpPr>
          <p:nvPr>
            <p:ph type="sldNum" idx="25"/>
          </p:nvPr>
        </p:nvSpPr>
        <p:spPr>
          <a:xfrm>
            <a:off x="11518920" y="3164760"/>
            <a:ext cx="545040" cy="57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0be1ff"/>
                </a:solidFill>
                <a:latin typeface="Daytona Pro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88195A1-188D-442E-BF61-128221A5ABF6}" type="slidenum">
              <a:rPr b="0" lang="en-US" sz="1600" spc="-1" strike="noStrike">
                <a:solidFill>
                  <a:srgbClr val="0be1ff"/>
                </a:solidFill>
                <a:latin typeface="Daytona Pro Light"/>
              </a:rPr>
              <a:t>&lt;number&gt;</a:t>
            </a:fld>
            <a:endParaRPr b="0" lang="en-ZA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3509640" y="1823760"/>
            <a:ext cx="4719240" cy="57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pc="395" strike="noStrike" cap="all">
                <a:solidFill>
                  <a:srgbClr val="ffffff"/>
                </a:solidFill>
                <a:latin typeface="Century Gothic Bold"/>
              </a:rPr>
              <a:t>Solution</a:t>
            </a:r>
            <a:endParaRPr b="0" lang="en-ZA" sz="2800" spc="-1" strike="noStrike">
              <a:latin typeface="Arial"/>
            </a:endParaRPr>
          </a:p>
        </p:txBody>
      </p:sp>
      <p:sp>
        <p:nvSpPr>
          <p:cNvPr id="364" name="Straight Connector 13"/>
          <p:cNvSpPr/>
          <p:nvPr/>
        </p:nvSpPr>
        <p:spPr>
          <a:xfrm>
            <a:off x="2171880" y="3645360"/>
            <a:ext cx="7622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480">
            <a:solidFill>
              <a:srgbClr val="0be1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Oval 16"/>
          <p:cNvSpPr/>
          <p:nvPr/>
        </p:nvSpPr>
        <p:spPr>
          <a:xfrm>
            <a:off x="4084920" y="3172680"/>
            <a:ext cx="945000" cy="945000"/>
          </a:xfrm>
          <a:prstGeom prst="ellipse">
            <a:avLst/>
          </a:prstGeom>
          <a:solidFill>
            <a:schemeClr val="accent1"/>
          </a:solidFill>
          <a:ln w="19080">
            <a:solidFill>
              <a:srgbClr val="0be1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Oval 18"/>
          <p:cNvSpPr/>
          <p:nvPr/>
        </p:nvSpPr>
        <p:spPr>
          <a:xfrm>
            <a:off x="6943680" y="3174480"/>
            <a:ext cx="945000" cy="945000"/>
          </a:xfrm>
          <a:prstGeom prst="ellipse">
            <a:avLst/>
          </a:prstGeom>
          <a:solidFill>
            <a:schemeClr val="accent1"/>
          </a:solidFill>
          <a:ln w="19080">
            <a:solidFill>
              <a:srgbClr val="0be1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Oval 19"/>
          <p:cNvSpPr/>
          <p:nvPr/>
        </p:nvSpPr>
        <p:spPr>
          <a:xfrm>
            <a:off x="9794520" y="3172680"/>
            <a:ext cx="945000" cy="945000"/>
          </a:xfrm>
          <a:prstGeom prst="ellipse">
            <a:avLst/>
          </a:prstGeom>
          <a:solidFill>
            <a:schemeClr val="accent1"/>
          </a:solidFill>
          <a:ln w="19080">
            <a:solidFill>
              <a:srgbClr val="0be1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Oval 14"/>
          <p:cNvSpPr/>
          <p:nvPr/>
        </p:nvSpPr>
        <p:spPr>
          <a:xfrm>
            <a:off x="1226520" y="3172680"/>
            <a:ext cx="945000" cy="945000"/>
          </a:xfrm>
          <a:prstGeom prst="ellipse">
            <a:avLst/>
          </a:prstGeom>
          <a:solidFill>
            <a:schemeClr val="accent1"/>
          </a:solidFill>
          <a:ln w="19080">
            <a:solidFill>
              <a:srgbClr val="0be1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69" name="Picture Placeholder 90" descr="market icon"/>
          <p:cNvPicPr/>
          <p:nvPr/>
        </p:nvPicPr>
        <p:blipFill>
          <a:blip r:embed="rId1"/>
          <a:stretch/>
        </p:blipFill>
        <p:spPr>
          <a:xfrm>
            <a:off x="1404720" y="3330000"/>
            <a:ext cx="602640" cy="602640"/>
          </a:xfrm>
          <a:prstGeom prst="rect">
            <a:avLst/>
          </a:prstGeom>
          <a:ln w="0">
            <a:noFill/>
          </a:ln>
        </p:spPr>
      </p:pic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379080" y="4231080"/>
            <a:ext cx="26402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7" strike="noStrike">
                <a:solidFill>
                  <a:srgbClr val="0be1ff"/>
                </a:solidFill>
                <a:latin typeface="Century Gothic Bold"/>
              </a:rPr>
              <a:t>Close the gap</a:t>
            </a:r>
            <a:endParaRPr b="0" lang="en-ZA" sz="16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379080" y="4546440"/>
            <a:ext cx="2640240" cy="161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Daytona Pro Light"/>
              </a:rPr>
              <a:t>Our product makes recipients lives easier, and no other product on the market offers the same features​</a:t>
            </a:r>
            <a:endParaRPr b="0" lang="en-ZA" sz="1400" spc="-1" strike="noStrike">
              <a:latin typeface="Arial"/>
            </a:endParaRPr>
          </a:p>
        </p:txBody>
      </p:sp>
      <p:pic>
        <p:nvPicPr>
          <p:cNvPr id="372" name="Picture Placeholder 91" descr="group of people icon"/>
          <p:cNvPicPr/>
          <p:nvPr/>
        </p:nvPicPr>
        <p:blipFill>
          <a:blip r:embed="rId2"/>
          <a:stretch/>
        </p:blipFill>
        <p:spPr>
          <a:xfrm>
            <a:off x="4267080" y="3330000"/>
            <a:ext cx="602640" cy="602640"/>
          </a:xfrm>
          <a:prstGeom prst="rect">
            <a:avLst/>
          </a:prstGeom>
          <a:ln w="0">
            <a:noFill/>
          </a:ln>
        </p:spPr>
      </p:pic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3237480" y="4234680"/>
            <a:ext cx="26402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7" strike="noStrike">
                <a:solidFill>
                  <a:srgbClr val="0be1ff"/>
                </a:solidFill>
                <a:latin typeface="Century Gothic Bold"/>
              </a:rPr>
              <a:t>Target audience</a:t>
            </a:r>
            <a:endParaRPr b="0" lang="en-ZA" sz="1600" spc="-1" strike="noStrike">
              <a:latin typeface="Arial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/>
          </p:nvPr>
        </p:nvSpPr>
        <p:spPr>
          <a:xfrm>
            <a:off x="3237480" y="4550040"/>
            <a:ext cx="2640240" cy="161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Daytona Pro Light"/>
              </a:rPr>
              <a:t>NGOs based in Africa, Asia and Eastern Europe</a:t>
            </a:r>
            <a:endParaRPr b="0" lang="en-ZA" sz="1400" spc="-1" strike="noStrike">
              <a:latin typeface="Arial"/>
            </a:endParaRPr>
          </a:p>
        </p:txBody>
      </p:sp>
      <p:pic>
        <p:nvPicPr>
          <p:cNvPr id="375" name="Picture Placeholder 92" descr="piggy bank icon"/>
          <p:cNvPicPr/>
          <p:nvPr/>
        </p:nvPicPr>
        <p:blipFill>
          <a:blip r:embed="rId3"/>
          <a:stretch/>
        </p:blipFill>
        <p:spPr>
          <a:xfrm>
            <a:off x="7109280" y="3330000"/>
            <a:ext cx="602640" cy="602640"/>
          </a:xfrm>
          <a:prstGeom prst="rect">
            <a:avLst/>
          </a:prstGeom>
          <a:ln w="0">
            <a:noFill/>
          </a:ln>
        </p:spPr>
      </p:pic>
      <p:sp>
        <p:nvSpPr>
          <p:cNvPr id="376" name="PlaceHolder 6"/>
          <p:cNvSpPr>
            <a:spLocks noGrp="1"/>
          </p:cNvSpPr>
          <p:nvPr>
            <p:ph/>
          </p:nvPr>
        </p:nvSpPr>
        <p:spPr>
          <a:xfrm>
            <a:off x="6095880" y="4218480"/>
            <a:ext cx="26402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7" strike="noStrike">
                <a:solidFill>
                  <a:srgbClr val="0be1ff"/>
                </a:solidFill>
                <a:latin typeface="Century Gothic Bold"/>
              </a:rPr>
              <a:t>Cost savings</a:t>
            </a:r>
            <a:endParaRPr b="0" lang="en-ZA" sz="1600" spc="-1" strike="noStrike">
              <a:latin typeface="Arial"/>
            </a:endParaRPr>
          </a:p>
        </p:txBody>
      </p:sp>
      <p:sp>
        <p:nvSpPr>
          <p:cNvPr id="377" name="PlaceHolder 7"/>
          <p:cNvSpPr>
            <a:spLocks noGrp="1"/>
          </p:cNvSpPr>
          <p:nvPr>
            <p:ph/>
          </p:nvPr>
        </p:nvSpPr>
        <p:spPr>
          <a:xfrm>
            <a:off x="6095880" y="4533840"/>
            <a:ext cx="2640240" cy="161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Daytona Pro Light"/>
              </a:rPr>
              <a:t>Reduce expenses for cross border transfers by at least 30%</a:t>
            </a:r>
            <a:endParaRPr b="0" lang="en-ZA" sz="1400" spc="-1" strike="noStrike">
              <a:latin typeface="Arial"/>
            </a:endParaRPr>
          </a:p>
        </p:txBody>
      </p:sp>
      <p:pic>
        <p:nvPicPr>
          <p:cNvPr id="378" name="Picture Placeholder 93" descr="stack of papers icon"/>
          <p:cNvPicPr/>
          <p:nvPr/>
        </p:nvPicPr>
        <p:blipFill>
          <a:blip r:embed="rId4"/>
          <a:stretch/>
        </p:blipFill>
        <p:spPr>
          <a:xfrm>
            <a:off x="9972000" y="3330000"/>
            <a:ext cx="602640" cy="602640"/>
          </a:xfrm>
          <a:prstGeom prst="rect">
            <a:avLst/>
          </a:prstGeom>
          <a:ln w="0">
            <a:noFill/>
          </a:ln>
        </p:spPr>
      </p:pic>
      <p:sp>
        <p:nvSpPr>
          <p:cNvPr id="379" name="PlaceHolder 8"/>
          <p:cNvSpPr>
            <a:spLocks noGrp="1"/>
          </p:cNvSpPr>
          <p:nvPr>
            <p:ph/>
          </p:nvPr>
        </p:nvSpPr>
        <p:spPr>
          <a:xfrm>
            <a:off x="8947080" y="4218480"/>
            <a:ext cx="26402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7" strike="noStrike">
                <a:solidFill>
                  <a:srgbClr val="0be1ff"/>
                </a:solidFill>
                <a:latin typeface="Century Gothic Bold"/>
              </a:rPr>
              <a:t>Easy to use</a:t>
            </a:r>
            <a:endParaRPr b="0" lang="en-ZA" sz="1600" spc="-1" strike="noStrike">
              <a:latin typeface="Arial"/>
            </a:endParaRPr>
          </a:p>
        </p:txBody>
      </p:sp>
      <p:sp>
        <p:nvSpPr>
          <p:cNvPr id="380" name="PlaceHolder 9"/>
          <p:cNvSpPr>
            <a:spLocks noGrp="1"/>
          </p:cNvSpPr>
          <p:nvPr>
            <p:ph/>
          </p:nvPr>
        </p:nvSpPr>
        <p:spPr>
          <a:xfrm>
            <a:off x="8947080" y="4533840"/>
            <a:ext cx="2640240" cy="161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Daytona Pro Light"/>
              </a:rPr>
              <a:t>Simple design that gives recipients the targeted resources they need​</a:t>
            </a:r>
            <a:endParaRPr b="0" lang="en-ZA" sz="1400" spc="-1" strike="noStrike">
              <a:latin typeface="Arial"/>
            </a:endParaRPr>
          </a:p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endParaRPr b="0" lang="en-ZA" sz="1400" spc="-1" strike="noStrike">
              <a:latin typeface="Arial"/>
            </a:endParaRPr>
          </a:p>
        </p:txBody>
      </p:sp>
      <p:sp>
        <p:nvSpPr>
          <p:cNvPr id="381" name="PlaceHolder 10"/>
          <p:cNvSpPr>
            <a:spLocks noGrp="1"/>
          </p:cNvSpPr>
          <p:nvPr>
            <p:ph type="ftr" idx="26"/>
          </p:nvPr>
        </p:nvSpPr>
        <p:spPr>
          <a:xfrm rot="5400000">
            <a:off x="10541880" y="1408320"/>
            <a:ext cx="276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395" strike="noStrike" cap="all">
                <a:solidFill>
                  <a:srgbClr val="ffffff"/>
                </a:solidFill>
                <a:latin typeface="Century Gothic Bo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395" strike="noStrike" cap="all">
                <a:solidFill>
                  <a:srgbClr val="ffffff"/>
                </a:solidFill>
                <a:latin typeface="Century Gothic Bold"/>
              </a:rPr>
              <a:t>Solution</a:t>
            </a:r>
            <a:endParaRPr b="0" lang="en-ZA" sz="900" spc="-1" strike="noStrike">
              <a:latin typeface="Times New Roman"/>
            </a:endParaRPr>
          </a:p>
        </p:txBody>
      </p:sp>
      <p:sp>
        <p:nvSpPr>
          <p:cNvPr id="382" name="PlaceHolder 11"/>
          <p:cNvSpPr>
            <a:spLocks noGrp="1"/>
          </p:cNvSpPr>
          <p:nvPr>
            <p:ph type="sldNum" idx="27"/>
          </p:nvPr>
        </p:nvSpPr>
        <p:spPr>
          <a:xfrm>
            <a:off x="11518920" y="3164760"/>
            <a:ext cx="545040" cy="57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0be1ff"/>
                </a:solidFill>
                <a:latin typeface="Daytona Pro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D92D1ED-1423-424D-883E-2C151C3D072A}" type="slidenum">
              <a:rPr b="0" lang="en-US" sz="1600" spc="-1" strike="noStrike">
                <a:solidFill>
                  <a:srgbClr val="0be1ff"/>
                </a:solidFill>
                <a:latin typeface="Daytona Pro Light"/>
              </a:rPr>
              <a:t>&lt;number&gt;</a:t>
            </a:fld>
            <a:endParaRPr b="0" lang="en-ZA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196160" y="690840"/>
            <a:ext cx="4935600" cy="57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pc="395" strike="noStrike" cap="all">
                <a:solidFill>
                  <a:srgbClr val="ffffff"/>
                </a:solidFill>
                <a:latin typeface="Century Gothic Bold"/>
              </a:rPr>
              <a:t>Product Overview</a:t>
            </a:r>
            <a:endParaRPr b="0" lang="en-ZA" sz="2800" spc="-1" strike="noStrike">
              <a:latin typeface="Arial"/>
            </a:endParaRPr>
          </a:p>
        </p:txBody>
      </p:sp>
      <p:pic>
        <p:nvPicPr>
          <p:cNvPr id="384" name="Picture Placeholder 41" descr="box icon"/>
          <p:cNvPicPr/>
          <p:nvPr/>
        </p:nvPicPr>
        <p:blipFill>
          <a:blip r:embed="rId1"/>
          <a:srcRect l="358" t="0" r="358" b="0"/>
          <a:stretch/>
        </p:blipFill>
        <p:spPr>
          <a:xfrm>
            <a:off x="4190040" y="1818720"/>
            <a:ext cx="602640" cy="602640"/>
          </a:xfrm>
          <a:prstGeom prst="rect">
            <a:avLst/>
          </a:prstGeom>
          <a:ln w="0">
            <a:noFill/>
          </a:ln>
        </p:spPr>
      </p:pic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4190040" y="2568600"/>
            <a:ext cx="3007800" cy="34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7" strike="noStrike">
                <a:solidFill>
                  <a:srgbClr val="0be1ff"/>
                </a:solidFill>
                <a:latin typeface="Century Gothic Bold"/>
              </a:rPr>
              <a:t>Unique</a:t>
            </a:r>
            <a:endParaRPr b="0" lang="en-ZA" sz="16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4190040" y="2862000"/>
            <a:ext cx="3007800" cy="63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ZA" sz="1400" spc="-1" strike="noStrike">
                <a:solidFill>
                  <a:srgbClr val="ffffff"/>
                </a:solidFill>
                <a:latin typeface="Daytona Pro Light"/>
              </a:rPr>
              <a:t>Only product specifically dedicated to this niche market</a:t>
            </a:r>
            <a:endParaRPr b="0" lang="en-ZA" sz="1400" spc="-1" strike="noStrike">
              <a:latin typeface="Arial"/>
            </a:endParaRPr>
          </a:p>
        </p:txBody>
      </p:sp>
      <p:pic>
        <p:nvPicPr>
          <p:cNvPr id="387" name="Picture Placeholder 42" descr="market icon"/>
          <p:cNvPicPr/>
          <p:nvPr/>
        </p:nvPicPr>
        <p:blipFill>
          <a:blip r:embed="rId2"/>
          <a:stretch/>
        </p:blipFill>
        <p:spPr>
          <a:xfrm>
            <a:off x="7913880" y="1818720"/>
            <a:ext cx="602640" cy="602640"/>
          </a:xfrm>
          <a:prstGeom prst="rect">
            <a:avLst/>
          </a:prstGeom>
          <a:ln w="0">
            <a:noFill/>
          </a:ln>
        </p:spPr>
      </p:pic>
      <p:sp>
        <p:nvSpPr>
          <p:cNvPr id="388" name="PlaceHolder 4"/>
          <p:cNvSpPr>
            <a:spLocks noGrp="1"/>
          </p:cNvSpPr>
          <p:nvPr>
            <p:ph/>
          </p:nvPr>
        </p:nvSpPr>
        <p:spPr>
          <a:xfrm>
            <a:off x="7913880" y="2568600"/>
            <a:ext cx="3007800" cy="34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7" strike="noStrike">
                <a:solidFill>
                  <a:srgbClr val="0be1ff"/>
                </a:solidFill>
                <a:latin typeface="Century Gothic Bold"/>
              </a:rPr>
              <a:t>First to market</a:t>
            </a:r>
            <a:endParaRPr b="0" lang="en-ZA" sz="1600" spc="-1" strike="noStrike">
              <a:latin typeface="Arial"/>
            </a:endParaRPr>
          </a:p>
        </p:txBody>
      </p:sp>
      <p:sp>
        <p:nvSpPr>
          <p:cNvPr id="389" name="PlaceHolder 5"/>
          <p:cNvSpPr>
            <a:spLocks noGrp="1"/>
          </p:cNvSpPr>
          <p:nvPr>
            <p:ph/>
          </p:nvPr>
        </p:nvSpPr>
        <p:spPr>
          <a:xfrm>
            <a:off x="7913880" y="2862000"/>
            <a:ext cx="3007800" cy="63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ZA" sz="1400" spc="-1" strike="noStrike">
                <a:solidFill>
                  <a:srgbClr val="ffffff"/>
                </a:solidFill>
                <a:latin typeface="Daytona Pro Light"/>
              </a:rPr>
              <a:t>First beautifully designed product that's both stylish and functional​</a:t>
            </a:r>
            <a:endParaRPr b="0" lang="en-ZA" sz="1400" spc="-1" strike="noStrike">
              <a:latin typeface="Arial"/>
            </a:endParaRPr>
          </a:p>
        </p:txBody>
      </p:sp>
      <p:pic>
        <p:nvPicPr>
          <p:cNvPr id="390" name="Picture Placeholder 44" descr="clipboard with check list icon"/>
          <p:cNvPicPr/>
          <p:nvPr/>
        </p:nvPicPr>
        <p:blipFill>
          <a:blip r:embed="rId3"/>
          <a:srcRect l="358" t="0" r="358" b="0"/>
          <a:stretch/>
        </p:blipFill>
        <p:spPr>
          <a:xfrm>
            <a:off x="4190040" y="4281840"/>
            <a:ext cx="602640" cy="602640"/>
          </a:xfrm>
          <a:prstGeom prst="rect">
            <a:avLst/>
          </a:prstGeom>
          <a:ln w="0">
            <a:noFill/>
          </a:ln>
        </p:spPr>
      </p:pic>
      <p:sp>
        <p:nvSpPr>
          <p:cNvPr id="391" name="PlaceHolder 6"/>
          <p:cNvSpPr>
            <a:spLocks noGrp="1"/>
          </p:cNvSpPr>
          <p:nvPr>
            <p:ph/>
          </p:nvPr>
        </p:nvSpPr>
        <p:spPr>
          <a:xfrm>
            <a:off x="4190040" y="5044320"/>
            <a:ext cx="3007800" cy="34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7" strike="noStrike">
                <a:solidFill>
                  <a:srgbClr val="0be1ff"/>
                </a:solidFill>
                <a:latin typeface="Century Gothic Bold"/>
              </a:rPr>
              <a:t>Tested</a:t>
            </a:r>
            <a:endParaRPr b="0" lang="en-ZA" sz="1600" spc="-1" strike="noStrike">
              <a:latin typeface="Arial"/>
            </a:endParaRPr>
          </a:p>
        </p:txBody>
      </p:sp>
      <p:sp>
        <p:nvSpPr>
          <p:cNvPr id="392" name="PlaceHolder 7"/>
          <p:cNvSpPr>
            <a:spLocks noGrp="1"/>
          </p:cNvSpPr>
          <p:nvPr>
            <p:ph/>
          </p:nvPr>
        </p:nvSpPr>
        <p:spPr>
          <a:xfrm>
            <a:off x="4190040" y="5337720"/>
            <a:ext cx="3007800" cy="63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ZA" sz="1400" spc="-1" strike="noStrike">
                <a:solidFill>
                  <a:srgbClr val="ffffff"/>
                </a:solidFill>
                <a:latin typeface="Daytona Pro Light"/>
              </a:rPr>
              <a:t>Testing done on the Solana Blockchain</a:t>
            </a:r>
            <a:endParaRPr b="0" lang="en-ZA" sz="1400" spc="-1" strike="noStrike">
              <a:latin typeface="Arial"/>
            </a:endParaRPr>
          </a:p>
        </p:txBody>
      </p:sp>
      <p:pic>
        <p:nvPicPr>
          <p:cNvPr id="393" name="Picture Placeholder 43" descr="two people talking icon"/>
          <p:cNvPicPr/>
          <p:nvPr/>
        </p:nvPicPr>
        <p:blipFill>
          <a:blip r:embed="rId4"/>
          <a:srcRect l="0" t="121" r="0" b="121"/>
          <a:stretch/>
        </p:blipFill>
        <p:spPr>
          <a:xfrm>
            <a:off x="7906680" y="4298760"/>
            <a:ext cx="602640" cy="602640"/>
          </a:xfrm>
          <a:prstGeom prst="rect">
            <a:avLst/>
          </a:prstGeom>
          <a:ln w="0">
            <a:noFill/>
          </a:ln>
        </p:spPr>
      </p:pic>
      <p:sp>
        <p:nvSpPr>
          <p:cNvPr id="394" name="PlaceHolder 8"/>
          <p:cNvSpPr>
            <a:spLocks noGrp="1"/>
          </p:cNvSpPr>
          <p:nvPr>
            <p:ph/>
          </p:nvPr>
        </p:nvSpPr>
        <p:spPr>
          <a:xfrm>
            <a:off x="7913880" y="5047560"/>
            <a:ext cx="3007800" cy="34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7" strike="noStrike">
                <a:solidFill>
                  <a:srgbClr val="0be1ff"/>
                </a:solidFill>
                <a:latin typeface="Century Gothic Bold"/>
              </a:rPr>
              <a:t>Authentic</a:t>
            </a:r>
            <a:endParaRPr b="0" lang="en-ZA" sz="1600" spc="-1" strike="noStrike">
              <a:latin typeface="Arial"/>
            </a:endParaRPr>
          </a:p>
        </p:txBody>
      </p:sp>
      <p:sp>
        <p:nvSpPr>
          <p:cNvPr id="395" name="PlaceHolder 9"/>
          <p:cNvSpPr>
            <a:spLocks noGrp="1"/>
          </p:cNvSpPr>
          <p:nvPr>
            <p:ph/>
          </p:nvPr>
        </p:nvSpPr>
        <p:spPr>
          <a:xfrm>
            <a:off x="7913880" y="5340960"/>
            <a:ext cx="3007800" cy="63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ZA" sz="1400" spc="-1" strike="noStrike">
                <a:solidFill>
                  <a:srgbClr val="ffffff"/>
                </a:solidFill>
                <a:latin typeface="Daytona Pro Light"/>
              </a:rPr>
              <a:t>Designed with the help and input of experts in the field ​</a:t>
            </a:r>
            <a:endParaRPr b="0" lang="en-ZA" sz="1400" spc="-1" strike="noStrike">
              <a:latin typeface="Arial"/>
            </a:endParaRPr>
          </a:p>
        </p:txBody>
      </p:sp>
      <p:sp>
        <p:nvSpPr>
          <p:cNvPr id="396" name="PlaceHolder 10"/>
          <p:cNvSpPr>
            <a:spLocks noGrp="1"/>
          </p:cNvSpPr>
          <p:nvPr>
            <p:ph type="ftr" idx="28"/>
          </p:nvPr>
        </p:nvSpPr>
        <p:spPr>
          <a:xfrm rot="5400000">
            <a:off x="10541880" y="1408320"/>
            <a:ext cx="276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395" strike="noStrike" cap="all">
                <a:solidFill>
                  <a:srgbClr val="ffffff"/>
                </a:solidFill>
                <a:latin typeface="Century Gothic Bo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395" strike="noStrike" cap="all">
                <a:solidFill>
                  <a:srgbClr val="ffffff"/>
                </a:solidFill>
                <a:latin typeface="Century Gothic Bold"/>
              </a:rPr>
              <a:t>Product Features</a:t>
            </a:r>
            <a:endParaRPr b="0" lang="en-ZA" sz="900" spc="-1" strike="noStrike">
              <a:latin typeface="Times New Roman"/>
            </a:endParaRPr>
          </a:p>
        </p:txBody>
      </p:sp>
      <p:sp>
        <p:nvSpPr>
          <p:cNvPr id="397" name="PlaceHolder 11"/>
          <p:cNvSpPr>
            <a:spLocks noGrp="1"/>
          </p:cNvSpPr>
          <p:nvPr>
            <p:ph type="sldNum" idx="29"/>
          </p:nvPr>
        </p:nvSpPr>
        <p:spPr>
          <a:xfrm>
            <a:off x="11518920" y="3164760"/>
            <a:ext cx="545040" cy="57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0be1ff"/>
                </a:solidFill>
                <a:latin typeface="Daytona Pro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477C841-DDBB-4181-88B3-2C67A6FB5D1D}" type="slidenum">
              <a:rPr b="0" lang="en-US" sz="1600" spc="-1" strike="noStrike">
                <a:solidFill>
                  <a:srgbClr val="0be1ff"/>
                </a:solidFill>
                <a:latin typeface="Daytona Pro Light"/>
              </a:rPr>
              <a:t>&lt;number&gt;</a:t>
            </a:fld>
            <a:endParaRPr b="0" lang="en-ZA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5425560" y="2741040"/>
            <a:ext cx="5001840" cy="235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800" spc="395" strike="noStrike" u="sng" cap="all">
                <a:solidFill>
                  <a:srgbClr val="0be1ff"/>
                </a:solidFill>
                <a:uFillTx/>
                <a:latin typeface="Century Gothic Bold"/>
              </a:rPr>
              <a:t>Project</a:t>
            </a:r>
            <a:r>
              <a:rPr b="0" lang="en-US" sz="4800" spc="395" strike="noStrike" cap="all">
                <a:solidFill>
                  <a:srgbClr val="0be1ff"/>
                </a:solidFill>
                <a:latin typeface="Century Gothic Bold"/>
              </a:rPr>
              <a:t> </a:t>
            </a:r>
            <a:r>
              <a:rPr b="0" lang="en-US" sz="4800" spc="395" strike="noStrike" u="sng" cap="all">
                <a:solidFill>
                  <a:srgbClr val="0be1ff"/>
                </a:solidFill>
                <a:uFillTx/>
                <a:latin typeface="Century Gothic Bold"/>
                <a:hlinkClick r:id="rId1"/>
              </a:rPr>
              <a:t>Demo</a:t>
            </a:r>
            <a:endParaRPr b="0" lang="en-ZA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8880" cy="238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800" spc="395" strike="noStrike" cap="all">
                <a:solidFill>
                  <a:srgbClr val="0be1ff"/>
                </a:solidFill>
                <a:latin typeface="Century Gothic Bold"/>
              </a:rPr>
              <a:t>Thank you! </a:t>
            </a:r>
            <a:endParaRPr b="0" lang="en-ZA" sz="48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4988880" cy="175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ffffff"/>
                </a:solidFill>
                <a:uFillTx/>
                <a:latin typeface="Daytona Pro Light"/>
              </a:rPr>
              <a:t>GROUP 9</a:t>
            </a:r>
            <a:r>
              <a:rPr b="0" lang="en-US" sz="1800" spc="-1" strike="noStrike">
                <a:solidFill>
                  <a:srgbClr val="ffffff"/>
                </a:solidFill>
                <a:latin typeface="Daytona Pro Light"/>
              </a:rPr>
              <a:t> on Discord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ftr" idx="30"/>
          </p:nvPr>
        </p:nvSpPr>
        <p:spPr>
          <a:xfrm rot="5400000">
            <a:off x="10541880" y="1408320"/>
            <a:ext cx="276984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900" spc="395" strike="noStrike" cap="all">
                <a:solidFill>
                  <a:srgbClr val="ffffff"/>
                </a:solidFill>
                <a:latin typeface="Century Gothic Bold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395" strike="noStrike" cap="all">
                <a:solidFill>
                  <a:srgbClr val="ffffff"/>
                </a:solidFill>
                <a:latin typeface="Century Gothic Bold"/>
              </a:rPr>
              <a:t>THANK YOU</a:t>
            </a:r>
            <a:endParaRPr b="0" lang="en-ZA" sz="900" spc="-1" strike="noStrike">
              <a:latin typeface="Times New Roman"/>
            </a:endParaRPr>
          </a:p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endParaRPr b="0" lang="en-ZA" sz="900" spc="-1" strike="noStrike">
              <a:latin typeface="Times New Roman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sldNum" idx="31"/>
          </p:nvPr>
        </p:nvSpPr>
        <p:spPr>
          <a:xfrm>
            <a:off x="11518920" y="3164760"/>
            <a:ext cx="545040" cy="57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rgbClr val="0be1ff"/>
                </a:solidFill>
                <a:latin typeface="Daytona Pro Ligh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12A4E26-9AF7-4222-97FF-03D685ABF1D5}" type="slidenum">
              <a:rPr b="0" lang="en-US" sz="1600" spc="-1" strike="noStrike">
                <a:solidFill>
                  <a:srgbClr val="0be1ff"/>
                </a:solidFill>
                <a:latin typeface="Daytona Pro Light"/>
              </a:rPr>
              <a:t>&lt;number&gt;</a:t>
            </a:fld>
            <a:endParaRPr b="0" lang="en-ZA" sz="16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TM56488565</Template>
  <TotalTime>18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2021-05-30T19:37:17Z</dcterms:created>
  <dc:creator/>
  <dc:description/>
  <dc:language>en-US</dc:language>
  <cp:lastModifiedBy/>
  <dcterms:modified xsi:type="dcterms:W3CDTF">2025-04-23T16:27:32Z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r8>2</vt:r8>
  </property>
  <property fmtid="{D5CDD505-2E9C-101B-9397-08002B2CF9AE}" pid="4" name="PresentationFormat">
    <vt:lpwstr>Widescreen</vt:lpwstr>
  </property>
  <property fmtid="{D5CDD505-2E9C-101B-9397-08002B2CF9AE}" pid="5" name="Slides">
    <vt:r8>20</vt:r8>
  </property>
</Properties>
</file>