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4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  <p:sldMasterId id="2147483661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</p:sldIdLst>
  <p:sldSz type="custom" cy="6858000" cx="12192000"/>
  <p:notesSz cx="7772400" cy="10058400"/>
  <p:defaultTextStyle>
    <a:lvl1pPr algn="l" eaLnBrk="0" fontAlgn="base" hangingPunct="0" indent="0" latinLnBrk="0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ea typeface="WenQuanYi Micro Hei" pitchFamily="0" charset="1"/>
        <a:sym typeface="Arial" pitchFamily="34" charset="0"/>
      </a:defRPr>
    </a:lvl1pPr>
    <a:lvl2pPr algn="l" eaLnBrk="0" fontAlgn="base" hangingPunct="0" indent="-285750" latinLnBrk="0" marL="74295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ea typeface="WenQuanYi Micro Hei" pitchFamily="0" charset="1"/>
        <a:sym typeface="Arial" pitchFamily="34" charset="0"/>
      </a:defRPr>
    </a:lvl2pPr>
    <a:lvl3pPr algn="l" eaLnBrk="0" fontAlgn="base" hangingPunct="0" indent="-228600" latinLnBrk="0" marL="11430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ea typeface="WenQuanYi Micro Hei" pitchFamily="0" charset="1"/>
        <a:sym typeface="Arial" pitchFamily="34" charset="0"/>
      </a:defRPr>
    </a:lvl3pPr>
    <a:lvl4pPr algn="l" eaLnBrk="0" fontAlgn="base" hangingPunct="0" indent="-228600" latinLnBrk="0" marL="1600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ea typeface="WenQuanYi Micro Hei" pitchFamily="0" charset="1"/>
        <a:sym typeface="Arial" pitchFamily="34" charset="0"/>
      </a:defRPr>
    </a:lvl4pPr>
    <a:lvl5pPr algn="l" eaLnBrk="0" fontAlgn="base" hangingPunct="0" indent="-228600" latinLnBrk="0" marL="2057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ea typeface="WenQuanYi Micro Hei" pitchFamily="0" charset="1"/>
        <a:sym typeface="Arial" pitchFamily="34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1" snapVertSplitter="0" vertBarState="restored" horzBarState="restored" preferSingleView="0">
    <p:restoredLeft sz="14706" autoAdjust="0"/>
    <p:restoredTop sz="93627" autoAdjust="0"/>
  </p:normalViewPr>
  <p:slideViewPr>
    <p:cSldViewPr showGuides="0" snapToGrid="1" snapToObjects="0">
      <p:cViewPr varScale="1">
        <p:scale>
          <a:sx n="59" d="100"/>
          <a:sy n="59" d="100"/>
        </p:scale>
        <p:origin x="-1752" y="-72"/>
      </p:cViewPr>
      <p:guideLst>
        <p:guide orient="horz" pos="2880"/>
        <p:guide orient="vert"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4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0" name="Rectangle 1"/>
          <p:cNvSpPr/>
          <p:nvPr>
            <p:ph type="sldImg" sz="full" idx="0"/>
          </p:nvPr>
        </p:nvSpPr>
        <p:spPr>
          <a:xfrm rot="0">
            <a:off x="533400" y="763587"/>
            <a:ext cx="6702425" cy="377031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/>
        </p:txBody>
      </p:sp>
      <p:sp>
        <p:nvSpPr>
          <p:cNvPr id="1048701" name="Rectangle 2"/>
          <p:cNvSpPr/>
          <p:nvPr>
            <p:ph type="body" sz="full" idx="0"/>
          </p:nvPr>
        </p:nvSpPr>
        <p:spPr>
          <a:xfrm rot="0">
            <a:off x="777875" y="4776787"/>
            <a:ext cx="6216650" cy="4524375"/>
          </a:xfrm>
          <a:prstGeom prst="rect"/>
          <a:noFill/>
          <a:ln>
            <a:noFill/>
          </a:ln>
        </p:spPr>
        <p:txBody>
          <a:bodyPr anchor="t" bIns="0" lIns="0" rIns="0" tIns="0" vert="horz"/>
          <a:p>
            <a:pPr lvl="0"/>
            <a:endParaRPr altLang="en-US" lang="en-US"/>
          </a:p>
        </p:txBody>
      </p:sp>
      <p:sp>
        <p:nvSpPr>
          <p:cNvPr id="1048702" name="Rectangle 3"/>
          <p:cNvSpPr/>
          <p:nvPr>
            <p:ph type="hdr" sz="full" idx="0"/>
          </p:nvPr>
        </p:nvSpPr>
        <p:spPr>
          <a:xfrm rot="0">
            <a:off x="0" y="0"/>
            <a:ext cx="3371850" cy="501650"/>
          </a:xfrm>
          <a:prstGeom prst="rect"/>
          <a:noFill/>
          <a:ln>
            <a:noFill/>
          </a:ln>
        </p:spPr>
        <p:txBody>
          <a:bodyPr anchor="t" bIns="0" lIns="0" rIns="0" tIns="0" vert="horz"/>
          <a:p>
            <a:pPr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</a:pPr>
            <a:endParaRPr altLang="en-US" sz="1400" lang="en-US">
              <a:solidFill>
                <a:srgbClr val="000000"/>
              </a:solidFill>
              <a:latin typeface="Times New Roman" pitchFamily="18" charset="0"/>
              <a:ea typeface="DejaVu Sans" pitchFamily="0" charset="1"/>
            </a:endParaRPr>
          </a:p>
        </p:txBody>
      </p:sp>
      <p:sp>
        <p:nvSpPr>
          <p:cNvPr id="1048703" name="Rectangle 4"/>
          <p:cNvSpPr/>
          <p:nvPr>
            <p:ph type="dt" sz="full" idx="0"/>
          </p:nvPr>
        </p:nvSpPr>
        <p:spPr>
          <a:xfrm rot="0">
            <a:off x="4398962" y="0"/>
            <a:ext cx="3371850" cy="501650"/>
          </a:xfrm>
          <a:prstGeom prst="rect"/>
          <a:noFill/>
          <a:ln>
            <a:noFill/>
          </a:ln>
        </p:spPr>
        <p:txBody>
          <a:bodyPr anchor="t" bIns="0" lIns="0" rIns="0" tIns="0" vert="horz"/>
          <a:p>
            <a:pPr algn="r"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</a:pPr>
            <a:endParaRPr altLang="en-US" sz="1400" lang="en-US">
              <a:solidFill>
                <a:srgbClr val="000000"/>
              </a:solidFill>
              <a:latin typeface="Times New Roman" pitchFamily="18" charset="0"/>
              <a:ea typeface="DejaVu Sans" pitchFamily="0" charset="1"/>
            </a:endParaRPr>
          </a:p>
        </p:txBody>
      </p:sp>
      <p:sp>
        <p:nvSpPr>
          <p:cNvPr id="1048704" name="Rectangle 5"/>
          <p:cNvSpPr/>
          <p:nvPr>
            <p:ph type="ftr" sz="full" idx="0"/>
          </p:nvPr>
        </p:nvSpPr>
        <p:spPr>
          <a:xfrm rot="0">
            <a:off x="0" y="9555162"/>
            <a:ext cx="3371850" cy="50165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</a:pPr>
            <a:endParaRPr altLang="en-US" sz="1400" lang="en-US">
              <a:solidFill>
                <a:srgbClr val="000000"/>
              </a:solidFill>
              <a:latin typeface="Times New Roman" pitchFamily="18" charset="0"/>
              <a:ea typeface="DejaVu Sans" pitchFamily="0" charset="1"/>
            </a:endParaRPr>
          </a:p>
        </p:txBody>
      </p:sp>
      <p:sp>
        <p:nvSpPr>
          <p:cNvPr id="1048705" name="Rectangle 6"/>
          <p:cNvSpPr/>
          <p:nvPr>
            <p:ph type="sldNum" sz="full" idx="0"/>
          </p:nvPr>
        </p:nvSpPr>
        <p:spPr>
          <a:xfrm rot="0">
            <a:off x="4398962" y="9555162"/>
            <a:ext cx="3371850" cy="50165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algn="r"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</a:pPr>
            <a:fld id="{566ABCEB-ACFC-4714-9973-3DA970169C29}" type="slidenum">
              <a:rPr altLang="en-US" sz="1400" lang="en-US">
                <a:solidFill>
                  <a:srgbClr val="000000"/>
                </a:solidFill>
                <a:latin typeface="Times New Roman" pitchFamily="18" charset="0"/>
                <a:ea typeface="DejaVu Sans" pitchFamily="0" charset="1"/>
              </a:rPr>
              <a:pPr algn="r" eaLnBrk="1" lvl="0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</a:tabLst>
              </a:pPr>
            </a:fld>
            <a:endParaRPr altLang="en-US" sz="1400" lang="en-US">
              <a:solidFill>
                <a:srgbClr val="000000"/>
              </a:solidFill>
              <a:latin typeface="Times New Roman" pitchFamily="18" charset="0"/>
              <a:ea typeface="DejaVu Sans" pitchFamily="0" charset="1"/>
            </a:endParaRPr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eaLnBrk="0" fontAlgn="base" hangingPunct="0" indent="0" latinLnBrk="0" marL="0" rtl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Font typeface="Times New Roman" pitchFamily="18" charset="0"/>
      <a:buNone/>
      <a:defRPr baseline="0" b="0" sz="1200" i="0" u="none">
        <a:solidFill>
          <a:srgbClr val="000000"/>
        </a:solidFill>
        <a:latin typeface="Times New Roman" pitchFamily="18" charset="0"/>
        <a:sym typeface="Arial" pitchFamily="34" charset="0"/>
      </a:defRPr>
    </a:lvl1pPr>
    <a:lvl2pPr algn="l" eaLnBrk="0" fontAlgn="base" hangingPunct="0" indent="-285750" latinLnBrk="0" marL="742950" rtl="0">
      <a:lnSpc>
        <a:spcPct val="100000"/>
      </a:lnSpc>
      <a:spcBef>
        <a:spcPct val="30000"/>
      </a:spcBef>
      <a:spcAft>
        <a:spcPct val="0"/>
      </a:spcAft>
      <a:buFont typeface="Times New Roman" pitchFamily="18" charset="0"/>
      <a:buNone/>
      <a:defRPr baseline="0" b="0" sz="1200" i="0" u="none">
        <a:solidFill>
          <a:srgbClr val="000000"/>
        </a:solidFill>
        <a:latin typeface="Times New Roman" pitchFamily="18" charset="0"/>
        <a:sym typeface="Arial" pitchFamily="34" charset="0"/>
      </a:defRPr>
    </a:lvl2pPr>
    <a:lvl3pPr algn="l" eaLnBrk="0" fontAlgn="base" hangingPunct="0" indent="-228600" latinLnBrk="0" marL="1143000" rtl="0">
      <a:lnSpc>
        <a:spcPct val="100000"/>
      </a:lnSpc>
      <a:spcBef>
        <a:spcPct val="30000"/>
      </a:spcBef>
      <a:spcAft>
        <a:spcPct val="0"/>
      </a:spcAft>
      <a:buFont typeface="Times New Roman" pitchFamily="18" charset="0"/>
      <a:buNone/>
      <a:defRPr baseline="0" b="0" sz="1200" i="0" u="none">
        <a:solidFill>
          <a:srgbClr val="000000"/>
        </a:solidFill>
        <a:latin typeface="Times New Roman" pitchFamily="18" charset="0"/>
        <a:sym typeface="Arial" pitchFamily="34" charset="0"/>
      </a:defRPr>
    </a:lvl3pPr>
    <a:lvl4pPr algn="l" eaLnBrk="0" fontAlgn="base" hangingPunct="0" indent="-228600" latinLnBrk="0" marL="1600200" rtl="0">
      <a:lnSpc>
        <a:spcPct val="100000"/>
      </a:lnSpc>
      <a:spcBef>
        <a:spcPct val="30000"/>
      </a:spcBef>
      <a:spcAft>
        <a:spcPct val="0"/>
      </a:spcAft>
      <a:buFont typeface="Times New Roman" pitchFamily="18" charset="0"/>
      <a:buNone/>
      <a:defRPr baseline="0" b="0" sz="1200" i="0" u="none">
        <a:solidFill>
          <a:srgbClr val="000000"/>
        </a:solidFill>
        <a:latin typeface="Times New Roman" pitchFamily="18" charset="0"/>
        <a:sym typeface="Arial" pitchFamily="34" charset="0"/>
      </a:defRPr>
    </a:lvl4pPr>
    <a:lvl5pPr algn="l" eaLnBrk="0" fontAlgn="base" hangingPunct="0" indent="-228600" latinLnBrk="0" marL="2057400" rtl="0">
      <a:lnSpc>
        <a:spcPct val="100000"/>
      </a:lnSpc>
      <a:spcBef>
        <a:spcPct val="30000"/>
      </a:spcBef>
      <a:spcAft>
        <a:spcPct val="0"/>
      </a:spcAft>
      <a:buFont typeface="Times New Roman" pitchFamily="18" charset="0"/>
      <a:buNone/>
      <a:defRPr baseline="0" b="0" sz="1200" i="0" u="none">
        <a:solidFill>
          <a:srgbClr val="000000"/>
        </a:solidFill>
        <a:latin typeface="Times New Roman" pitchFamily="18" charset="0"/>
        <a:sym typeface="Arial" pitchFamily="34" charset="0"/>
      </a:defRPr>
    </a:lvl5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</p:bgPr>
    </p:bg>
    <p:spTree>
      <p:nvGrpSpPr>
        <p:cNvPr id="3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7" name="Rectangle 6"/>
          <p:cNvSpPr txBox="1"/>
          <p:nvPr/>
        </p:nvSpPr>
        <p:spPr>
          <a:xfrm rot="0">
            <a:off x="4398962" y="9555162"/>
            <a:ext cx="3371850" cy="50165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algn="r"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</a:pPr>
            <a:fld id="{566ABCEB-ACFC-4714-9973-3DA970169C29}" type="slidenum">
              <a:rPr altLang="en-US" sz="1400" lang="en-US">
                <a:solidFill>
                  <a:srgbClr val="000000"/>
                </a:solidFill>
                <a:latin typeface="Times New Roman" pitchFamily="18" charset="0"/>
                <a:ea typeface="DejaVu Sans" pitchFamily="0" charset="1"/>
              </a:rPr>
              <a:pPr algn="r" eaLnBrk="1" lvl="0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</a:tabLst>
              </a:pPr>
            </a:fld>
            <a:endParaRPr altLang="en-US" sz="1400" lang="en-US">
              <a:solidFill>
                <a:srgbClr val="000000"/>
              </a:solidFill>
              <a:latin typeface="Times New Roman" pitchFamily="18" charset="0"/>
              <a:ea typeface="DejaVu Sans" pitchFamily="0" charset="1"/>
            </a:endParaRPr>
          </a:p>
        </p:txBody>
      </p:sp>
      <p:sp>
        <p:nvSpPr>
          <p:cNvPr id="1048588" name="Rectangle 1"/>
          <p:cNvSpPr/>
          <p:nvPr>
            <p:ph type="sldImg" sz="full" idx="0"/>
          </p:nvPr>
        </p:nvSpPr>
        <p:spPr>
          <a:xfrm rot="0">
            <a:off x="533400" y="763587"/>
            <a:ext cx="6704012" cy="3771900"/>
          </a:xfrm>
          <a:prstGeom prst="rect"/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t" bIns="45720" lIns="91440" rIns="91440" tIns="45720" vert="horz"/>
          <a:p/>
        </p:txBody>
      </p:sp>
      <p:sp>
        <p:nvSpPr>
          <p:cNvPr id="1048589" name="Rectangle 2"/>
          <p:cNvSpPr/>
          <p:nvPr>
            <p:ph type="body" sz="full" idx="1"/>
          </p:nvPr>
        </p:nvSpPr>
        <p:spPr>
          <a:xfrm rot="0">
            <a:off x="777875" y="4776787"/>
            <a:ext cx="6218237" cy="4525962"/>
          </a:xfrm>
          <a:prstGeom prst="rect"/>
          <a:noFill/>
        </p:spPr>
        <p:txBody>
          <a:bodyPr anchor="ctr" bIns="0" lIns="0" rIns="0" tIns="0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</p:bgPr>
    </p:bg>
    <p:spTree>
      <p:nvGrpSpPr>
        <p:cNvPr id="6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5" name="Rectangle 6"/>
          <p:cNvSpPr txBox="1"/>
          <p:nvPr/>
        </p:nvSpPr>
        <p:spPr>
          <a:xfrm rot="0">
            <a:off x="4398962" y="9555162"/>
            <a:ext cx="3371850" cy="50165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algn="r"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</a:pPr>
            <a:fld id="{566ABCEB-ACFC-4714-9973-3DA970169C29}" type="slidenum">
              <a:rPr altLang="en-US" sz="1400" lang="en-US">
                <a:solidFill>
                  <a:srgbClr val="000000"/>
                </a:solidFill>
                <a:latin typeface="Times New Roman" pitchFamily="18" charset="0"/>
                <a:ea typeface="DejaVu Sans" pitchFamily="0" charset="1"/>
              </a:rPr>
              <a:pPr algn="r" eaLnBrk="1" lvl="0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</a:tabLst>
              </a:pPr>
            </a:fld>
            <a:endParaRPr altLang="en-US" sz="1400" lang="en-US">
              <a:solidFill>
                <a:srgbClr val="000000"/>
              </a:solidFill>
              <a:latin typeface="Times New Roman" pitchFamily="18" charset="0"/>
              <a:ea typeface="DejaVu Sans" pitchFamily="0" charset="1"/>
            </a:endParaRPr>
          </a:p>
        </p:txBody>
      </p:sp>
      <p:sp>
        <p:nvSpPr>
          <p:cNvPr id="1048646" name="Rectangle 1"/>
          <p:cNvSpPr/>
          <p:nvPr>
            <p:ph type="sldImg" sz="full" idx="0"/>
          </p:nvPr>
        </p:nvSpPr>
        <p:spPr>
          <a:xfrm rot="0">
            <a:off x="533400" y="763587"/>
            <a:ext cx="6704012" cy="3771900"/>
          </a:xfrm>
          <a:prstGeom prst="rect"/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t" bIns="45720" lIns="91440" rIns="91440" tIns="45720" vert="horz"/>
          <a:p/>
        </p:txBody>
      </p:sp>
      <p:sp>
        <p:nvSpPr>
          <p:cNvPr id="1048647" name="Rectangle 2"/>
          <p:cNvSpPr/>
          <p:nvPr>
            <p:ph type="body" sz="full" idx="1"/>
          </p:nvPr>
        </p:nvSpPr>
        <p:spPr>
          <a:xfrm rot="0">
            <a:off x="777875" y="4776787"/>
            <a:ext cx="6218237" cy="4525962"/>
          </a:xfrm>
          <a:prstGeom prst="rect"/>
          <a:noFill/>
        </p:spPr>
        <p:txBody>
          <a:bodyPr anchor="ctr" bIns="0" lIns="0" rIns="0" tIns="0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</p:bgPr>
    </p:bg>
    <p:spTree>
      <p:nvGrpSpPr>
        <p:cNvPr id="7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9" name="Rectangle 6"/>
          <p:cNvSpPr txBox="1"/>
          <p:nvPr/>
        </p:nvSpPr>
        <p:spPr>
          <a:xfrm rot="0">
            <a:off x="4398962" y="9555162"/>
            <a:ext cx="3371850" cy="50165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algn="r"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</a:pPr>
            <a:fld id="{566ABCEB-ACFC-4714-9973-3DA970169C29}" type="slidenum">
              <a:rPr altLang="en-US" sz="1400" lang="en-US">
                <a:solidFill>
                  <a:srgbClr val="000000"/>
                </a:solidFill>
                <a:latin typeface="Times New Roman" pitchFamily="18" charset="0"/>
                <a:ea typeface="DejaVu Sans" pitchFamily="0" charset="1"/>
              </a:rPr>
              <a:pPr algn="r" eaLnBrk="1" lvl="0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</a:tabLst>
              </a:pPr>
            </a:fld>
            <a:endParaRPr altLang="en-US" sz="1400" lang="en-US">
              <a:solidFill>
                <a:srgbClr val="000000"/>
              </a:solidFill>
              <a:latin typeface="Times New Roman" pitchFamily="18" charset="0"/>
              <a:ea typeface="DejaVu Sans" pitchFamily="0" charset="1"/>
            </a:endParaRPr>
          </a:p>
        </p:txBody>
      </p:sp>
      <p:sp>
        <p:nvSpPr>
          <p:cNvPr id="1048650" name="Rectangle 1"/>
          <p:cNvSpPr/>
          <p:nvPr>
            <p:ph type="sldImg" sz="full" idx="0"/>
          </p:nvPr>
        </p:nvSpPr>
        <p:spPr>
          <a:xfrm rot="0">
            <a:off x="533400" y="763587"/>
            <a:ext cx="6704012" cy="3771900"/>
          </a:xfrm>
          <a:prstGeom prst="rect"/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t" bIns="45720" lIns="91440" rIns="91440" tIns="45720" vert="horz"/>
          <a:p/>
        </p:txBody>
      </p:sp>
      <p:sp>
        <p:nvSpPr>
          <p:cNvPr id="1048651" name="Rectangle 2"/>
          <p:cNvSpPr/>
          <p:nvPr>
            <p:ph type="body" sz="full" idx="1"/>
          </p:nvPr>
        </p:nvSpPr>
        <p:spPr>
          <a:xfrm rot="0">
            <a:off x="777875" y="4776787"/>
            <a:ext cx="6218237" cy="4525962"/>
          </a:xfrm>
          <a:prstGeom prst="rect"/>
          <a:noFill/>
        </p:spPr>
        <p:txBody>
          <a:bodyPr anchor="ctr" bIns="0" lIns="0" rIns="0" tIns="0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</p:bgPr>
    </p:bg>
    <p:spTree>
      <p:nvGrpSpPr>
        <p:cNvPr id="4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9" name="Rectangle 6"/>
          <p:cNvSpPr txBox="1"/>
          <p:nvPr/>
        </p:nvSpPr>
        <p:spPr>
          <a:xfrm rot="0">
            <a:off x="4398962" y="9555162"/>
            <a:ext cx="3371850" cy="50165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algn="r"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</a:pPr>
            <a:fld id="{566ABCEB-ACFC-4714-9973-3DA970169C29}" type="slidenum">
              <a:rPr altLang="en-US" sz="1400" lang="en-US">
                <a:solidFill>
                  <a:srgbClr val="000000"/>
                </a:solidFill>
                <a:latin typeface="Times New Roman" pitchFamily="18" charset="0"/>
                <a:ea typeface="DejaVu Sans" pitchFamily="0" charset="1"/>
              </a:rPr>
              <a:pPr algn="r" eaLnBrk="1" lvl="0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</a:tabLst>
              </a:pPr>
            </a:fld>
            <a:endParaRPr altLang="en-US" sz="1400" lang="en-US">
              <a:solidFill>
                <a:srgbClr val="000000"/>
              </a:solidFill>
              <a:latin typeface="Times New Roman" pitchFamily="18" charset="0"/>
              <a:ea typeface="DejaVu Sans" pitchFamily="0" charset="1"/>
            </a:endParaRPr>
          </a:p>
        </p:txBody>
      </p:sp>
      <p:sp>
        <p:nvSpPr>
          <p:cNvPr id="1048600" name="Rectangle 1"/>
          <p:cNvSpPr/>
          <p:nvPr>
            <p:ph type="sldImg" sz="full" idx="0"/>
          </p:nvPr>
        </p:nvSpPr>
        <p:spPr>
          <a:xfrm rot="0">
            <a:off x="533400" y="763587"/>
            <a:ext cx="6704012" cy="3771900"/>
          </a:xfrm>
          <a:prstGeom prst="rect"/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t" bIns="45720" lIns="91440" rIns="91440" tIns="45720" vert="horz"/>
          <a:p/>
        </p:txBody>
      </p:sp>
      <p:sp>
        <p:nvSpPr>
          <p:cNvPr id="1048601" name="Rectangle 2"/>
          <p:cNvSpPr/>
          <p:nvPr>
            <p:ph type="body" sz="full" idx="1"/>
          </p:nvPr>
        </p:nvSpPr>
        <p:spPr>
          <a:xfrm rot="0">
            <a:off x="777875" y="4776787"/>
            <a:ext cx="6218237" cy="4525962"/>
          </a:xfrm>
          <a:prstGeom prst="rect"/>
          <a:noFill/>
        </p:spPr>
        <p:txBody>
          <a:bodyPr anchor="ctr" bIns="0" lIns="0" rIns="0" tIns="0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</p:bgPr>
    </p:bg>
    <p:spTree>
      <p:nvGrpSpPr>
        <p:cNvPr id="4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5" name="Rectangle 6"/>
          <p:cNvSpPr txBox="1"/>
          <p:nvPr/>
        </p:nvSpPr>
        <p:spPr>
          <a:xfrm rot="0">
            <a:off x="4398962" y="9555162"/>
            <a:ext cx="3371850" cy="50165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algn="r"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</a:pPr>
            <a:fld id="{566ABCEB-ACFC-4714-9973-3DA970169C29}" type="slidenum">
              <a:rPr altLang="en-US" sz="1400" lang="en-US">
                <a:solidFill>
                  <a:srgbClr val="000000"/>
                </a:solidFill>
                <a:latin typeface="Times New Roman" pitchFamily="18" charset="0"/>
                <a:ea typeface="DejaVu Sans" pitchFamily="0" charset="1"/>
              </a:rPr>
              <a:pPr algn="r" eaLnBrk="1" lvl="0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</a:tabLst>
              </a:pPr>
            </a:fld>
            <a:endParaRPr altLang="en-US" sz="1400" lang="en-US">
              <a:solidFill>
                <a:srgbClr val="000000"/>
              </a:solidFill>
              <a:latin typeface="Times New Roman" pitchFamily="18" charset="0"/>
              <a:ea typeface="DejaVu Sans" pitchFamily="0" charset="1"/>
            </a:endParaRPr>
          </a:p>
        </p:txBody>
      </p:sp>
      <p:sp>
        <p:nvSpPr>
          <p:cNvPr id="1048606" name="Rectangle 1"/>
          <p:cNvSpPr/>
          <p:nvPr>
            <p:ph type="sldImg" sz="full" idx="0"/>
          </p:nvPr>
        </p:nvSpPr>
        <p:spPr>
          <a:xfrm rot="0">
            <a:off x="533400" y="763587"/>
            <a:ext cx="6704012" cy="3771900"/>
          </a:xfrm>
          <a:prstGeom prst="rect"/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t" bIns="45720" lIns="91440" rIns="91440" tIns="45720" vert="horz"/>
          <a:p/>
        </p:txBody>
      </p:sp>
      <p:sp>
        <p:nvSpPr>
          <p:cNvPr id="1048607" name="Rectangle 2"/>
          <p:cNvSpPr/>
          <p:nvPr>
            <p:ph type="body" sz="full" idx="1"/>
          </p:nvPr>
        </p:nvSpPr>
        <p:spPr>
          <a:xfrm rot="0">
            <a:off x="777875" y="4776787"/>
            <a:ext cx="6218237" cy="4525962"/>
          </a:xfrm>
          <a:prstGeom prst="rect"/>
          <a:noFill/>
        </p:spPr>
        <p:txBody>
          <a:bodyPr anchor="ctr" bIns="0" lIns="0" rIns="0" tIns="0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</p:bgPr>
    </p:bg>
    <p:spTree>
      <p:nvGrpSpPr>
        <p:cNvPr id="5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1" name="Rectangle 6"/>
          <p:cNvSpPr txBox="1"/>
          <p:nvPr/>
        </p:nvSpPr>
        <p:spPr>
          <a:xfrm rot="0">
            <a:off x="4398962" y="9555162"/>
            <a:ext cx="3371850" cy="50165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algn="r"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</a:pPr>
            <a:fld id="{566ABCEB-ACFC-4714-9973-3DA970169C29}" type="slidenum">
              <a:rPr altLang="en-US" sz="1400" lang="en-US">
                <a:solidFill>
                  <a:srgbClr val="000000"/>
                </a:solidFill>
                <a:latin typeface="Times New Roman" pitchFamily="18" charset="0"/>
                <a:ea typeface="DejaVu Sans" pitchFamily="0" charset="1"/>
              </a:rPr>
              <a:pPr algn="r" eaLnBrk="1" lvl="0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</a:tabLst>
              </a:pPr>
            </a:fld>
            <a:endParaRPr altLang="en-US" sz="1400" lang="en-US">
              <a:solidFill>
                <a:srgbClr val="000000"/>
              </a:solidFill>
              <a:latin typeface="Times New Roman" pitchFamily="18" charset="0"/>
              <a:ea typeface="DejaVu Sans" pitchFamily="0" charset="1"/>
            </a:endParaRPr>
          </a:p>
        </p:txBody>
      </p:sp>
      <p:sp>
        <p:nvSpPr>
          <p:cNvPr id="1048612" name="Rectangle 1"/>
          <p:cNvSpPr/>
          <p:nvPr>
            <p:ph type="sldImg" sz="full" idx="0"/>
          </p:nvPr>
        </p:nvSpPr>
        <p:spPr>
          <a:xfrm rot="0">
            <a:off x="533400" y="763587"/>
            <a:ext cx="6704012" cy="3771900"/>
          </a:xfrm>
          <a:prstGeom prst="rect"/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t" bIns="45720" lIns="91440" rIns="91440" tIns="45720" vert="horz"/>
          <a:p/>
        </p:txBody>
      </p:sp>
      <p:sp>
        <p:nvSpPr>
          <p:cNvPr id="1048613" name="Rectangle 2"/>
          <p:cNvSpPr/>
          <p:nvPr>
            <p:ph type="body" sz="full" idx="1"/>
          </p:nvPr>
        </p:nvSpPr>
        <p:spPr>
          <a:xfrm rot="0">
            <a:off x="777875" y="4776787"/>
            <a:ext cx="6218237" cy="4525962"/>
          </a:xfrm>
          <a:prstGeom prst="rect"/>
          <a:noFill/>
        </p:spPr>
        <p:txBody>
          <a:bodyPr anchor="ctr" bIns="0" lIns="0" rIns="0" tIns="0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</p:bgPr>
    </p:bg>
    <p:spTree>
      <p:nvGrpSpPr>
        <p:cNvPr id="5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7" name="Rectangle 6"/>
          <p:cNvSpPr txBox="1"/>
          <p:nvPr/>
        </p:nvSpPr>
        <p:spPr>
          <a:xfrm rot="0">
            <a:off x="4398962" y="9555162"/>
            <a:ext cx="3371850" cy="50165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algn="r"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</a:pPr>
            <a:fld id="{566ABCEB-ACFC-4714-9973-3DA970169C29}" type="slidenum">
              <a:rPr altLang="en-US" sz="1400" lang="en-US">
                <a:solidFill>
                  <a:srgbClr val="000000"/>
                </a:solidFill>
                <a:latin typeface="Times New Roman" pitchFamily="18" charset="0"/>
                <a:ea typeface="DejaVu Sans" pitchFamily="0" charset="1"/>
              </a:rPr>
              <a:pPr algn="r" eaLnBrk="1" lvl="0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</a:tabLst>
              </a:pPr>
            </a:fld>
            <a:endParaRPr altLang="en-US" sz="1400" lang="en-US">
              <a:solidFill>
                <a:srgbClr val="000000"/>
              </a:solidFill>
              <a:latin typeface="Times New Roman" pitchFamily="18" charset="0"/>
              <a:ea typeface="DejaVu Sans" pitchFamily="0" charset="1"/>
            </a:endParaRPr>
          </a:p>
        </p:txBody>
      </p:sp>
      <p:sp>
        <p:nvSpPr>
          <p:cNvPr id="1048618" name="Rectangle 1"/>
          <p:cNvSpPr/>
          <p:nvPr>
            <p:ph type="sldImg" sz="full" idx="0"/>
          </p:nvPr>
        </p:nvSpPr>
        <p:spPr>
          <a:xfrm rot="0">
            <a:off x="533400" y="763587"/>
            <a:ext cx="6704012" cy="3771900"/>
          </a:xfrm>
          <a:prstGeom prst="rect"/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t" bIns="45720" lIns="91440" rIns="91440" tIns="45720" vert="horz"/>
          <a:p/>
        </p:txBody>
      </p:sp>
      <p:sp>
        <p:nvSpPr>
          <p:cNvPr id="1048619" name="Rectangle 2"/>
          <p:cNvSpPr/>
          <p:nvPr>
            <p:ph type="body" sz="full" idx="1"/>
          </p:nvPr>
        </p:nvSpPr>
        <p:spPr>
          <a:xfrm rot="0">
            <a:off x="777875" y="4776787"/>
            <a:ext cx="6218237" cy="4525962"/>
          </a:xfrm>
          <a:prstGeom prst="rect"/>
          <a:noFill/>
        </p:spPr>
        <p:txBody>
          <a:bodyPr anchor="ctr" bIns="0" lIns="0" rIns="0" tIns="0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</p:bgPr>
    </p:bg>
    <p:spTree>
      <p:nvGrpSpPr>
        <p:cNvPr id="5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3" name="Rectangle 6"/>
          <p:cNvSpPr txBox="1"/>
          <p:nvPr/>
        </p:nvSpPr>
        <p:spPr>
          <a:xfrm rot="0">
            <a:off x="4398962" y="9555162"/>
            <a:ext cx="3371850" cy="50165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algn="r"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</a:pPr>
            <a:fld id="{566ABCEB-ACFC-4714-9973-3DA970169C29}" type="slidenum">
              <a:rPr altLang="en-US" sz="1400" lang="en-US">
                <a:solidFill>
                  <a:srgbClr val="000000"/>
                </a:solidFill>
                <a:latin typeface="Times New Roman" pitchFamily="18" charset="0"/>
                <a:ea typeface="DejaVu Sans" pitchFamily="0" charset="1"/>
              </a:rPr>
              <a:pPr algn="r" eaLnBrk="1" lvl="0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</a:tabLst>
              </a:pPr>
            </a:fld>
            <a:endParaRPr altLang="en-US" sz="1400" lang="en-US">
              <a:solidFill>
                <a:srgbClr val="000000"/>
              </a:solidFill>
              <a:latin typeface="Times New Roman" pitchFamily="18" charset="0"/>
              <a:ea typeface="DejaVu Sans" pitchFamily="0" charset="1"/>
            </a:endParaRPr>
          </a:p>
        </p:txBody>
      </p:sp>
      <p:sp>
        <p:nvSpPr>
          <p:cNvPr id="1048624" name="Rectangle 1"/>
          <p:cNvSpPr/>
          <p:nvPr>
            <p:ph type="sldImg" sz="full" idx="0"/>
          </p:nvPr>
        </p:nvSpPr>
        <p:spPr>
          <a:xfrm rot="0">
            <a:off x="533400" y="763587"/>
            <a:ext cx="6704012" cy="3771900"/>
          </a:xfrm>
          <a:prstGeom prst="rect"/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t" bIns="45720" lIns="91440" rIns="91440" tIns="45720" vert="horz"/>
          <a:p/>
        </p:txBody>
      </p:sp>
      <p:sp>
        <p:nvSpPr>
          <p:cNvPr id="1048625" name="Rectangle 2"/>
          <p:cNvSpPr/>
          <p:nvPr>
            <p:ph type="body" sz="full" idx="1"/>
          </p:nvPr>
        </p:nvSpPr>
        <p:spPr>
          <a:xfrm rot="0">
            <a:off x="777875" y="4776787"/>
            <a:ext cx="6218237" cy="4525962"/>
          </a:xfrm>
          <a:prstGeom prst="rect"/>
          <a:noFill/>
        </p:spPr>
        <p:txBody>
          <a:bodyPr anchor="ctr" bIns="0" lIns="0" rIns="0" tIns="0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</p:bgPr>
    </p:bg>
    <p:spTree>
      <p:nvGrpSpPr>
        <p:cNvPr id="6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8" name="Rectangle 6"/>
          <p:cNvSpPr txBox="1"/>
          <p:nvPr/>
        </p:nvSpPr>
        <p:spPr>
          <a:xfrm rot="0">
            <a:off x="4398962" y="9555162"/>
            <a:ext cx="3371850" cy="50165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algn="r"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</a:pPr>
            <a:fld id="{566ABCEB-ACFC-4714-9973-3DA970169C29}" type="slidenum">
              <a:rPr altLang="en-US" sz="1400" lang="en-US">
                <a:solidFill>
                  <a:srgbClr val="000000"/>
                </a:solidFill>
                <a:latin typeface="Times New Roman" pitchFamily="18" charset="0"/>
                <a:ea typeface="DejaVu Sans" pitchFamily="0" charset="1"/>
              </a:rPr>
              <a:pPr algn="r" eaLnBrk="1" lvl="0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</a:tabLst>
              </a:pPr>
            </a:fld>
            <a:endParaRPr altLang="en-US" sz="1400" lang="en-US">
              <a:solidFill>
                <a:srgbClr val="000000"/>
              </a:solidFill>
              <a:latin typeface="Times New Roman" pitchFamily="18" charset="0"/>
              <a:ea typeface="DejaVu Sans" pitchFamily="0" charset="1"/>
            </a:endParaRPr>
          </a:p>
        </p:txBody>
      </p:sp>
      <p:sp>
        <p:nvSpPr>
          <p:cNvPr id="1048629" name="Rectangle 1"/>
          <p:cNvSpPr/>
          <p:nvPr>
            <p:ph type="sldImg" sz="full" idx="0"/>
          </p:nvPr>
        </p:nvSpPr>
        <p:spPr>
          <a:xfrm rot="0">
            <a:off x="533400" y="763587"/>
            <a:ext cx="6704012" cy="3771900"/>
          </a:xfrm>
          <a:prstGeom prst="rect"/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t" bIns="45720" lIns="91440" rIns="91440" tIns="45720" vert="horz"/>
          <a:p/>
        </p:txBody>
      </p:sp>
      <p:sp>
        <p:nvSpPr>
          <p:cNvPr id="1048630" name="Rectangle 2"/>
          <p:cNvSpPr/>
          <p:nvPr>
            <p:ph type="body" sz="full" idx="1"/>
          </p:nvPr>
        </p:nvSpPr>
        <p:spPr>
          <a:xfrm rot="0">
            <a:off x="777875" y="4776787"/>
            <a:ext cx="6218237" cy="4525962"/>
          </a:xfrm>
          <a:prstGeom prst="rect"/>
          <a:noFill/>
        </p:spPr>
        <p:txBody>
          <a:bodyPr anchor="ctr" bIns="0" lIns="0" rIns="0" tIns="0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</p:bgPr>
    </p:bg>
    <p:spTree>
      <p:nvGrpSpPr>
        <p:cNvPr id="6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4" name="Rectangle 6"/>
          <p:cNvSpPr txBox="1"/>
          <p:nvPr/>
        </p:nvSpPr>
        <p:spPr>
          <a:xfrm rot="0">
            <a:off x="4398962" y="9555162"/>
            <a:ext cx="3371850" cy="50165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algn="r"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</a:pPr>
            <a:fld id="{566ABCEB-ACFC-4714-9973-3DA970169C29}" type="slidenum">
              <a:rPr altLang="en-US" sz="1400" lang="en-US">
                <a:solidFill>
                  <a:srgbClr val="000000"/>
                </a:solidFill>
                <a:latin typeface="Times New Roman" pitchFamily="18" charset="0"/>
                <a:ea typeface="DejaVu Sans" pitchFamily="0" charset="1"/>
              </a:rPr>
              <a:pPr algn="r" eaLnBrk="1" lvl="0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</a:tabLst>
              </a:pPr>
            </a:fld>
            <a:endParaRPr altLang="en-US" sz="1400" lang="en-US">
              <a:solidFill>
                <a:srgbClr val="000000"/>
              </a:solidFill>
              <a:latin typeface="Times New Roman" pitchFamily="18" charset="0"/>
              <a:ea typeface="DejaVu Sans" pitchFamily="0" charset="1"/>
            </a:endParaRPr>
          </a:p>
        </p:txBody>
      </p:sp>
      <p:sp>
        <p:nvSpPr>
          <p:cNvPr id="1048635" name="Rectangle 1"/>
          <p:cNvSpPr/>
          <p:nvPr>
            <p:ph type="sldImg" sz="full" idx="0"/>
          </p:nvPr>
        </p:nvSpPr>
        <p:spPr>
          <a:xfrm rot="0">
            <a:off x="533400" y="763587"/>
            <a:ext cx="6704012" cy="3771900"/>
          </a:xfrm>
          <a:prstGeom prst="rect"/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t" bIns="45720" lIns="91440" rIns="91440" tIns="45720" vert="horz"/>
          <a:p/>
        </p:txBody>
      </p:sp>
      <p:sp>
        <p:nvSpPr>
          <p:cNvPr id="1048636" name="Rectangle 2"/>
          <p:cNvSpPr/>
          <p:nvPr>
            <p:ph type="body" sz="full" idx="1"/>
          </p:nvPr>
        </p:nvSpPr>
        <p:spPr>
          <a:xfrm rot="0">
            <a:off x="777875" y="4776787"/>
            <a:ext cx="6218237" cy="4525962"/>
          </a:xfrm>
          <a:prstGeom prst="rect"/>
          <a:noFill/>
        </p:spPr>
        <p:txBody>
          <a:bodyPr anchor="ctr" bIns="0" lIns="0" rIns="0" tIns="0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</p:bgPr>
    </p:bg>
    <p:spTree>
      <p:nvGrpSpPr>
        <p:cNvPr id="6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0" name="Rectangle 6"/>
          <p:cNvSpPr txBox="1"/>
          <p:nvPr/>
        </p:nvSpPr>
        <p:spPr>
          <a:xfrm rot="0">
            <a:off x="4398962" y="9555162"/>
            <a:ext cx="3371850" cy="50165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algn="r"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</a:pPr>
            <a:fld id="{566ABCEB-ACFC-4714-9973-3DA970169C29}" type="slidenum">
              <a:rPr altLang="en-US" sz="1400" lang="en-US">
                <a:solidFill>
                  <a:srgbClr val="000000"/>
                </a:solidFill>
                <a:latin typeface="Times New Roman" pitchFamily="18" charset="0"/>
                <a:ea typeface="DejaVu Sans" pitchFamily="0" charset="1"/>
              </a:rPr>
              <a:pPr algn="r" eaLnBrk="1" lvl="0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</a:tabLst>
              </a:pPr>
            </a:fld>
            <a:endParaRPr altLang="en-US" sz="1400" lang="en-US">
              <a:solidFill>
                <a:srgbClr val="000000"/>
              </a:solidFill>
              <a:latin typeface="Times New Roman" pitchFamily="18" charset="0"/>
              <a:ea typeface="DejaVu Sans" pitchFamily="0" charset="1"/>
            </a:endParaRPr>
          </a:p>
        </p:txBody>
      </p:sp>
      <p:sp>
        <p:nvSpPr>
          <p:cNvPr id="1048641" name="Rectangle 1"/>
          <p:cNvSpPr/>
          <p:nvPr>
            <p:ph type="sldImg" sz="full" idx="0"/>
          </p:nvPr>
        </p:nvSpPr>
        <p:spPr>
          <a:xfrm rot="0">
            <a:off x="533400" y="763587"/>
            <a:ext cx="6704012" cy="3771900"/>
          </a:xfrm>
          <a:prstGeom prst="rect"/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t" bIns="45720" lIns="91440" rIns="91440" tIns="45720" vert="horz"/>
          <a:p/>
        </p:txBody>
      </p:sp>
      <p:sp>
        <p:nvSpPr>
          <p:cNvPr id="1048642" name="Rectangle 2"/>
          <p:cNvSpPr/>
          <p:nvPr>
            <p:ph type="body" sz="full" idx="1"/>
          </p:nvPr>
        </p:nvSpPr>
        <p:spPr>
          <a:xfrm rot="0">
            <a:off x="777875" y="4776787"/>
            <a:ext cx="6218237" cy="4525962"/>
          </a:xfrm>
          <a:prstGeom prst="rect"/>
          <a:noFill/>
        </p:spPr>
        <p:txBody>
          <a:bodyPr anchor="ctr" bIns="0" lIns="0" rIns="0" tIns="0" vert="horz" wrap="none"/>
          <a:p>
            <a:endParaRPr altLang="en-US"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77" name="Rectangle 2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579" name="Rectangle 4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7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7" name="Rectangle 2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579" name="Rectangle 4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604963"/>
            <a:ext cx="2741084" cy="3975100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67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4963"/>
            <a:ext cx="8026400" cy="397510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7" name="Rectangle 2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579" name="Rectangle 4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title"/>
          </p:nvPr>
        </p:nvSpPr>
        <p:spPr>
          <a:xfrm>
            <a:off x="914401" y="2130425"/>
            <a:ext cx="10361084" cy="1468438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77" name="Rectangle 2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579" name="Rectangle 4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78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92" name="Rectangle 3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594" name="Rectangle 5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2" name="Rectangle 3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594" name="Rectangle 5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80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592" name="Rectangle 3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594" name="Rectangle 5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82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0201"/>
            <a:ext cx="5382684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3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600201"/>
            <a:ext cx="53848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2" name="Rectangle 3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594" name="Rectangle 5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85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6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8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2" name="Rectangle 3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594" name="Rectangle 5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2" name="Rectangle 3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594" name="Rectangle 5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Rectangle 3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594" name="Rectangle 5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7" name="Rectangle 2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579" name="Rectangle 4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91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592" name="Rectangle 3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594" name="Rectangle 5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94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457200" eaLnBrk="0" fontAlgn="base" hangingPunct="0" indent="0" latinLnBrk="0" lvl="0" marL="0" marR="0" rtl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baseline="0" b="0" cap="none" sz="3200" i="0" kern="0" kumimoji="0" lang="en-US" noProof="0" normalizeH="0" spc="0" strike="noStrike" u="none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95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592" name="Rectangle 3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594" name="Rectangle 5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9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2" name="Rectangle 3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594" name="Rectangle 5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274639"/>
            <a:ext cx="2741084" cy="5849937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69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49937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2" name="Rectangle 3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594" name="Rectangle 5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57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577" name="Rectangle 2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579" name="Rectangle 4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9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4963"/>
            <a:ext cx="5382684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0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604963"/>
            <a:ext cx="5384800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7" name="Rectangle 2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579" name="Rectangle 4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62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5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7" name="Rectangle 2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579" name="Rectangle 4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77" name="Rectangle 2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579" name="Rectangle 4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7" name="Rectangle 2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579" name="Rectangle 4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8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9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577" name="Rectangle 2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579" name="Rectangle 4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71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anchor="t" anchorCtr="0" bIns="0" compatLnSpc="1" lIns="0" numCol="1" rIns="0" tIns="69088" vert="horz" wrap="square">
            <a:prstTxWarp prst="textNoShape"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457200" eaLnBrk="0" fontAlgn="base" hangingPunct="0" indent="0" latinLnBrk="0" lvl="0" marL="0" marR="0" rtl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baseline="0" b="0" cap="none" sz="3200" i="0" kern="0" kumimoji="0" lang="en-US" noProof="0" normalizeH="0" spc="0" strike="noStrike" u="none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72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577" name="Rectangle 2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579" name="Rectangle 4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</p:bgPr>
    </p:bg>
    <p:spTree>
      <p:nvGrpSpPr>
        <p:cNvPr id="3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Rectangle 1"/>
          <p:cNvSpPr/>
          <p:nvPr>
            <p:ph type="title" sz="full" idx="0"/>
          </p:nvPr>
        </p:nvSpPr>
        <p:spPr>
          <a:xfrm rot="0">
            <a:off x="914400" y="2130425"/>
            <a:ext cx="10361612" cy="14684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en-GB"/>
              <a:t>Click to edit Master title style</a:t>
            </a:r>
          </a:p>
        </p:txBody>
      </p:sp>
      <p:sp>
        <p:nvSpPr>
          <p:cNvPr id="1048577" name="Rectangle 2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578" name="Text Box 3"/>
          <p:cNvSpPr txBox="1"/>
          <p:nvPr/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</a:pPr>
            <a:endParaRPr altLang="en-US" lang="en-US"/>
          </a:p>
        </p:txBody>
      </p:sp>
      <p:sp>
        <p:nvSpPr>
          <p:cNvPr id="1048579" name="Rectangle 4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  <p:sp>
        <p:nvSpPr>
          <p:cNvPr id="1048580" name="Rectangle 5"/>
          <p:cNvSpPr/>
          <p:nvPr>
            <p:ph type="body" sz="full" idx="1"/>
          </p:nvPr>
        </p:nvSpPr>
        <p:spPr>
          <a:xfrm rot="0">
            <a:off x="609600" y="1604962"/>
            <a:ext cx="10971212" cy="3975100"/>
          </a:xfrm>
          <a:prstGeom prst="rect"/>
          <a:noFill/>
          <a:ln>
            <a:noFill/>
          </a:ln>
        </p:spPr>
        <p:txBody>
          <a:bodyPr anchor="t" bIns="0" lIns="0" rIns="0" tIns="69088" vert="horz"/>
          <a:p>
            <a:pPr lvl="0"/>
            <a:r>
              <a:rPr altLang="en-US" lang="en-GB"/>
              <a:t>Click to edit the outline text format</a:t>
            </a:r>
          </a:p>
          <a:p>
            <a:pPr lvl="1"/>
            <a:r>
              <a:rPr altLang="en-US" lang="en-GB"/>
              <a:t>Second Outline Level</a:t>
            </a:r>
          </a:p>
          <a:p>
            <a:pPr lvl="2"/>
            <a:r>
              <a:rPr altLang="en-US" lang="en-GB"/>
              <a:t>Third Outline Level</a:t>
            </a:r>
          </a:p>
          <a:p>
            <a:pPr lvl="3"/>
            <a:r>
              <a:rPr altLang="en-US" lang="en-GB"/>
              <a:t>Fourth Outline Level</a:t>
            </a:r>
          </a:p>
          <a:p>
            <a:pPr lvl="4"/>
            <a:r>
              <a:rPr altLang="en-US" lang="en-GB"/>
              <a:t>Fifth Outline Level</a:t>
            </a:r>
          </a:p>
          <a:p>
            <a:pPr lvl="4"/>
            <a:r>
              <a:rPr altLang="en-US" lang="en-GB"/>
              <a:t>Sixth Outline Level</a:t>
            </a:r>
          </a:p>
          <a:p>
            <a:pPr lvl="4"/>
            <a:r>
              <a:rPr altLang="en-US" lang="en-GB"/>
              <a:t>Seventh Outline Level</a:t>
            </a: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1" ftr="0" hdr="0" sldNum="0"/>
  <p:txStyles>
    <p:titleStyle>
      <a:lvl1pPr algn="l" defTabSz="457200" eaLnBrk="0" fontAlgn="base" hangingPunct="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eaLnBrk="0" fontAlgn="base" hangingPunct="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2pPr>
      <a:lvl3pPr algn="l" defTabSz="457200" eaLnBrk="0" fontAlgn="base" hangingPunct="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3pPr>
      <a:lvl4pPr algn="l" defTabSz="457200" eaLnBrk="0" fontAlgn="base" hangingPunct="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4pPr>
      <a:lvl5pPr algn="l" defTabSz="457200" eaLnBrk="0" fontAlgn="base" hangingPunct="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5pPr>
      <a:lvl6pPr algn="l" defTabSz="457200" fontAlgn="base" indent="-228600" marL="251460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6pPr>
      <a:lvl7pPr algn="l" defTabSz="457200" fontAlgn="base" indent="-228600" marL="297180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7pPr>
      <a:lvl8pPr algn="l" defTabSz="457200" fontAlgn="base" indent="-228600" marL="342900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8pPr>
      <a:lvl9pPr algn="l" defTabSz="457200" fontAlgn="base" indent="-228600" marL="388620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9pPr>
    </p:titleStyle>
    <p:bodyStyle>
      <a:lvl1pPr algn="l" defTabSz="457200" eaLnBrk="0" fontAlgn="base" hangingPunct="0" indent="-342900" marL="342900" rtl="0">
        <a:lnSpc>
          <a:spcPct val="8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algn="l" defTabSz="457200" eaLnBrk="0" fontAlgn="base" hangingPunct="0" indent="-285750" marL="742950" rtl="0">
        <a:lnSpc>
          <a:spcPct val="8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algn="l" defTabSz="457200" eaLnBrk="0" fontAlgn="base" hangingPunct="0" indent="-228600" marL="1143000" rtl="0">
        <a:lnSpc>
          <a:spcPct val="8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algn="l" defTabSz="457200" eaLnBrk="0" fontAlgn="base" hangingPunct="0" indent="-228600" marL="1600200" rtl="0">
        <a:lnSpc>
          <a:spcPct val="8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algn="l" defTabSz="457200" eaLnBrk="0" fontAlgn="base" hangingPunct="0" indent="-228600" marL="2057400" rtl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algn="l" defTabSz="457200" fontAlgn="base" indent="-228600" marL="2514600" rtl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algn="l" defTabSz="457200" fontAlgn="base" indent="-228600" marL="2971800" rtl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algn="l" defTabSz="457200" fontAlgn="base" indent="-228600" marL="3429000" rtl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algn="l" defTabSz="457200" fontAlgn="base" indent="-228600" marL="3886200" rtl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</p:bgPr>
    </p:bg>
    <p:spTree>
      <p:nvGrpSpPr>
        <p:cNvPr id="4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0" name="Rectangle 1"/>
          <p:cNvSpPr/>
          <p:nvPr>
            <p:ph type="title" sz="full" idx="0"/>
          </p:nvPr>
        </p:nvSpPr>
        <p:spPr>
          <a:xfrm rot="0">
            <a:off x="609600" y="274637"/>
            <a:ext cx="10971212" cy="114141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en-GB"/>
              <a:t>Click to edit Master title style</a:t>
            </a:r>
          </a:p>
        </p:txBody>
      </p:sp>
      <p:sp>
        <p:nvSpPr>
          <p:cNvPr id="1048591" name="Rectangle 2"/>
          <p:cNvSpPr/>
          <p:nvPr>
            <p:ph type="body" sz="full" idx="1"/>
          </p:nvPr>
        </p:nvSpPr>
        <p:spPr>
          <a:xfrm rot="0">
            <a:off x="609600" y="1600200"/>
            <a:ext cx="10971212" cy="45243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GB"/>
              <a:t>Click to edit Master text styles</a:t>
            </a:r>
          </a:p>
          <a:p>
            <a:pPr lvl="1"/>
            <a:r>
              <a:rPr altLang="en-US" lang="en-GB"/>
              <a:t>Second level</a:t>
            </a:r>
          </a:p>
          <a:p>
            <a:pPr lvl="2"/>
            <a:r>
              <a:rPr altLang="en-US" lang="en-GB"/>
              <a:t>Third level</a:t>
            </a:r>
          </a:p>
          <a:p>
            <a:pPr lvl="3"/>
            <a:r>
              <a:rPr altLang="en-US" lang="en-GB"/>
              <a:t>Fourth level</a:t>
            </a:r>
          </a:p>
          <a:p>
            <a:pPr lvl="4"/>
            <a:r>
              <a:rPr altLang="en-US" lang="en-GB"/>
              <a:t>Fifth level</a:t>
            </a:r>
          </a:p>
        </p:txBody>
      </p:sp>
      <p:sp>
        <p:nvSpPr>
          <p:cNvPr id="1048592" name="Rectangle 3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593" name="Text Box 4"/>
          <p:cNvSpPr txBox="1"/>
          <p:nvPr/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</a:pPr>
            <a:endParaRPr altLang="en-US" lang="en-US"/>
          </a:p>
        </p:txBody>
      </p:sp>
      <p:sp>
        <p:nvSpPr>
          <p:cNvPr id="1048594" name="Rectangle 5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1" ftr="0" hdr="0" sldNum="0"/>
  <p:txStyles>
    <p:titleStyle>
      <a:lvl1pPr algn="l" defTabSz="457200" eaLnBrk="0" fontAlgn="base" hangingPunct="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eaLnBrk="0" fontAlgn="base" hangingPunct="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2pPr>
      <a:lvl3pPr algn="l" defTabSz="457200" eaLnBrk="0" fontAlgn="base" hangingPunct="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3pPr>
      <a:lvl4pPr algn="l" defTabSz="457200" eaLnBrk="0" fontAlgn="base" hangingPunct="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4pPr>
      <a:lvl5pPr algn="l" defTabSz="457200" eaLnBrk="0" fontAlgn="base" hangingPunct="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5pPr>
      <a:lvl6pPr algn="l" defTabSz="457200" fontAlgn="base" indent="-228600" marL="251460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6pPr>
      <a:lvl7pPr algn="l" defTabSz="457200" fontAlgn="base" indent="-228600" marL="297180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7pPr>
      <a:lvl8pPr algn="l" defTabSz="457200" fontAlgn="base" indent="-228600" marL="342900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8pPr>
      <a:lvl9pPr algn="l" defTabSz="457200" fontAlgn="base" indent="-228600" marL="388620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9pPr>
    </p:titleStyle>
    <p:bodyStyle>
      <a:lvl1pPr algn="l" defTabSz="457200" eaLnBrk="0" fontAlgn="base" hangingPunct="0" indent="-342900" marL="342900" rtl="0">
        <a:lnSpc>
          <a:spcPct val="8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algn="l" defTabSz="457200" eaLnBrk="0" fontAlgn="base" hangingPunct="0" indent="-285750" marL="742950" rtl="0">
        <a:lnSpc>
          <a:spcPct val="8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algn="l" defTabSz="457200" eaLnBrk="0" fontAlgn="base" hangingPunct="0" indent="-228600" marL="1143000" rtl="0">
        <a:lnSpc>
          <a:spcPct val="8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algn="l" defTabSz="457200" eaLnBrk="0" fontAlgn="base" hangingPunct="0" indent="-228600" marL="1600200" rtl="0">
        <a:lnSpc>
          <a:spcPct val="8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algn="l" defTabSz="457200" eaLnBrk="0" fontAlgn="base" hangingPunct="0" indent="-228600" marL="2057400" rtl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algn="l" defTabSz="457200" fontAlgn="base" indent="-228600" marL="2514600" rtl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algn="l" defTabSz="457200" fontAlgn="base" indent="-228600" marL="2971800" rtl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algn="l" defTabSz="457200" fontAlgn="base" indent="-228600" marL="3429000" rtl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algn="l" defTabSz="457200" fontAlgn="base" indent="-228600" marL="3886200" rtl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slideLayout" Target="../slideLayouts/slideLayout14.xml"/><Relationship Id="rId6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4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3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1" name="Rectangle 1"/>
          <p:cNvSpPr/>
          <p:nvPr>
            <p:ph type="subTitle" sz="full" idx="4294967295"/>
          </p:nvPr>
        </p:nvSpPr>
        <p:spPr>
          <a:xfrm rot="0">
            <a:off x="95250" y="5600700"/>
            <a:ext cx="3168650" cy="1057275"/>
          </a:xfrm>
          <a:prstGeom prst="rect"/>
          <a:solidFill>
            <a:srgbClr val="FFFFFF">
              <a:alpha val="100000"/>
            </a:srgbClr>
          </a:solidFill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None/>
              <a:defRPr sz="3200">
                <a:solidFill>
                  <a:srgbClr val="000000"/>
                </a:solidFill>
              </a:defRPr>
            </a:lvl1pPr>
            <a:lvl2pPr algn="ctr" marL="457200">
              <a:buNone/>
            </a:lvl2pPr>
            <a:lvl3pPr algn="ctr" marL="914400">
              <a:buNone/>
            </a:lvl3pPr>
            <a:lvl4pPr algn="ctr" marL="1371600">
              <a:buNone/>
            </a:lvl4pPr>
            <a:lvl5pPr algn="ctr" marL="1828800">
              <a:buNone/>
            </a:lvl5pPr>
          </a:lstStyle>
          <a:p>
            <a:pPr algn="just" eaLnBrk="1" hangingPunct="1" lvl="0">
              <a:lnSpc>
                <a:spcPct val="100000"/>
              </a:lnSpc>
              <a:spcBef>
                <a:spcPct val="0"/>
              </a:spcBef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altLang="en-US" b="1" sz="2400" lang="en-US">
                <a:solidFill>
                  <a:schemeClr val="dk1"/>
                </a:solidFill>
                <a:latin typeface="Arial Narrow" pitchFamily="34" charset="0"/>
                <a:ea typeface="Arial" pitchFamily="34" charset="0"/>
              </a:rPr>
              <a:t>PRESENTED</a:t>
            </a:r>
          </a:p>
          <a:p>
            <a:pPr algn="just" eaLnBrk="1" hangingPunct="1" lvl="0">
              <a:lnSpc>
                <a:spcPct val="100000"/>
              </a:lnSpc>
              <a:spcBef>
                <a:spcPct val="0"/>
              </a:spcBef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altLang="en-US" b="1" sz="2400" lang="en-US">
                <a:solidFill>
                  <a:schemeClr val="dk1"/>
                </a:solidFill>
                <a:latin typeface="Arial Narrow" pitchFamily="34" charset="0"/>
                <a:ea typeface="Arial" pitchFamily="34" charset="0"/>
              </a:rPr>
              <a:t>Grish Narayanan S</a:t>
            </a:r>
          </a:p>
          <a:p>
            <a:pPr algn="just" eaLnBrk="1" hangingPunct="1" lvl="0">
              <a:lnSpc>
                <a:spcPct val="100000"/>
              </a:lnSpc>
              <a:spcBef>
                <a:spcPct val="0"/>
              </a:spcBef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altLang="en-US" b="1" sz="2400" lang="en-US">
                <a:solidFill>
                  <a:schemeClr val="dk1"/>
                </a:solidFill>
                <a:latin typeface="Arial Narrow" pitchFamily="34" charset="0"/>
                <a:ea typeface="Arial" pitchFamily="34" charset="0"/>
              </a:rPr>
              <a:t>2303811710421048</a:t>
            </a:r>
          </a:p>
        </p:txBody>
      </p:sp>
      <p:sp>
        <p:nvSpPr>
          <p:cNvPr id="1048582" name="Rectangle 2"/>
          <p:cNvSpPr/>
          <p:nvPr/>
        </p:nvSpPr>
        <p:spPr>
          <a:xfrm rot="0">
            <a:off x="1679575" y="-1684337"/>
            <a:ext cx="3543300" cy="351472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</a:pPr>
            <a:endParaRPr altLang="en-US" lang="en-US"/>
          </a:p>
        </p:txBody>
      </p:sp>
      <p:pic>
        <p:nvPicPr>
          <p:cNvPr id="2097152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87325" y="73025"/>
            <a:ext cx="1066800" cy="1057275"/>
          </a:xfrm>
          <a:prstGeom prst="rect"/>
          <a:noFill/>
          <a:ln>
            <a:noFill/>
          </a:ln>
        </p:spPr>
      </p:pic>
      <p:sp>
        <p:nvSpPr>
          <p:cNvPr id="1048583" name="Rectangle 4"/>
          <p:cNvSpPr/>
          <p:nvPr/>
        </p:nvSpPr>
        <p:spPr>
          <a:xfrm rot="0">
            <a:off x="1382712" y="236537"/>
            <a:ext cx="9424988" cy="952500"/>
          </a:xfrm>
          <a:prstGeom prst="rect"/>
          <a:noFill/>
          <a:ln>
            <a:noFill/>
          </a:ln>
        </p:spPr>
        <p:txBody>
          <a:bodyPr anchor="t" bIns="45000" lIns="90000" rIns="90000" tIns="4500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ctr"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</a:tabLst>
            </a:pPr>
            <a:r>
              <a:rPr altLang="en-US" b="1" sz="2800" lang="en-US">
                <a:solidFill>
                  <a:srgbClr val="FF0066"/>
                </a:solidFill>
                <a:ea typeface="Arial" pitchFamily="34" charset="0"/>
              </a:rPr>
              <a:t>K.RAMAKRISHNAN COLLEGE OF TECHNOLOGY</a:t>
            </a:r>
          </a:p>
          <a:p>
            <a:pPr algn="ctr"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</a:tabLst>
            </a:pPr>
            <a:r>
              <a:rPr altLang="en-US" b="1" sz="2800" lang="en-US">
                <a:solidFill>
                  <a:srgbClr val="FF0066"/>
                </a:solidFill>
                <a:ea typeface="Arial" pitchFamily="34" charset="0"/>
              </a:rPr>
              <a:t>(AUTONOMOUS), TRICHY.</a:t>
            </a:r>
          </a:p>
        </p:txBody>
      </p:sp>
      <p:pic>
        <p:nvPicPr>
          <p:cNvPr id="2097153" name="Picture 5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0866438" y="160337"/>
            <a:ext cx="1154112" cy="1103312"/>
          </a:xfrm>
          <a:prstGeom prst="rect"/>
          <a:noFill/>
          <a:ln>
            <a:noFill/>
          </a:ln>
        </p:spPr>
      </p:pic>
      <p:sp>
        <p:nvSpPr>
          <p:cNvPr id="1048584" name="Rectangle 1"/>
          <p:cNvSpPr txBox="1"/>
          <p:nvPr/>
        </p:nvSpPr>
        <p:spPr>
          <a:xfrm rot="0">
            <a:off x="8688388" y="5468937"/>
            <a:ext cx="3059112" cy="1082675"/>
          </a:xfrm>
          <a:prstGeom prst="rect"/>
          <a:solidFill>
            <a:srgbClr val="FFFFFF"/>
          </a:solidFill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just"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altLang="en-US" b="1" sz="2400" lang="en-US">
                <a:latin typeface="Arial Narrow" pitchFamily="34" charset="0"/>
                <a:ea typeface="Arial" pitchFamily="34" charset="0"/>
              </a:rPr>
              <a:t>SUPERVISOR</a:t>
            </a:r>
          </a:p>
          <a:p>
            <a:pPr algn="just"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altLang="en-US" b="1" sz="2400" lang="en-US">
                <a:latin typeface="Arial Narrow" pitchFamily="34" charset="0"/>
                <a:ea typeface="Arial" pitchFamily="34" charset="0"/>
              </a:rPr>
              <a:t>Mr. M. Saravanan, M.E.,</a:t>
            </a:r>
          </a:p>
          <a:p>
            <a:pPr algn="just"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altLang="en-US" b="1" sz="2400" lang="en-US">
                <a:latin typeface="Arial Narrow" pitchFamily="34" charset="0"/>
                <a:ea typeface="Arial" pitchFamily="34" charset="0"/>
              </a:rPr>
              <a:t>AP/CSE.</a:t>
            </a:r>
          </a:p>
        </p:txBody>
      </p:sp>
      <p:sp>
        <p:nvSpPr>
          <p:cNvPr id="1048585" name="TextBox 3"/>
          <p:cNvSpPr txBox="1"/>
          <p:nvPr/>
        </p:nvSpPr>
        <p:spPr>
          <a:xfrm rot="0">
            <a:off x="1524000" y="2786062"/>
            <a:ext cx="9358312" cy="70802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ctr" eaLnBrk="1" hangingPunct="1" lvl="0">
              <a:buFont typeface="Times New Roman" pitchFamily="18" charset="0"/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altLang="en-US" sz="4000" lang="en-US"/>
              <a:t>HELPDESK MANAGEMENT SYSTEM</a:t>
            </a:r>
          </a:p>
        </p:txBody>
      </p:sp>
    </p:spTree>
  </p:cSld>
  <p:clrMapOvr>
    <a:masterClrMapping/>
  </p:clrMapOvr>
  <p:transition spd="slow" advClick="1"/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6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3" name="Rectangle 1"/>
          <p:cNvSpPr/>
          <p:nvPr>
            <p:ph type="title" sz="full" idx="4294967295"/>
          </p:nvPr>
        </p:nvSpPr>
        <p:spPr>
          <a:xfrm rot="0">
            <a:off x="1981200" y="190500"/>
            <a:ext cx="8229600" cy="7588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None/>
              <a:defRPr baseline="0" b="0" sz="4400" i="0" u="none">
                <a:solidFill>
                  <a:srgbClr val="000000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</a:lstStyle>
          <a:p>
            <a:pPr algn="ctr" eaLnBrk="1" hangingPunct="1" lvl="0">
              <a:lnSpc>
                <a:spcPct val="150000"/>
              </a:lnSpc>
            </a:pPr>
            <a:r>
              <a:rPr altLang="en-US" b="1" sz="3200" lang="en-US"/>
              <a:t>RESULTS AND DISCUSSION</a:t>
            </a:r>
          </a:p>
        </p:txBody>
      </p:sp>
      <p:sp>
        <p:nvSpPr>
          <p:cNvPr id="1048644" name="Text Box 2"/>
          <p:cNvSpPr txBox="1"/>
          <p:nvPr/>
        </p:nvSpPr>
        <p:spPr>
          <a:xfrm rot="0">
            <a:off x="0" y="1220787"/>
            <a:ext cx="12187238" cy="563721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ctr" eaLnBrk="1" hangingPunct="1" lvl="0">
              <a:lnSpc>
                <a:spcPct val="150000"/>
              </a:lnSpc>
              <a:buClr>
                <a:srgbClr val="000000"/>
              </a:buClr>
              <a:buFontTx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</a:pPr>
            <a:endParaRPr altLang="en-US" b="1" sz="3000" lang="en-US"/>
          </a:p>
        </p:txBody>
      </p:sp>
      <p:pic>
        <p:nvPicPr>
          <p:cNvPr id="2097171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68275" y="57150"/>
            <a:ext cx="1066800" cy="1057275"/>
          </a:xfrm>
          <a:prstGeom prst="rect"/>
          <a:noFill/>
          <a:ln>
            <a:noFill/>
          </a:ln>
        </p:spPr>
      </p:pic>
      <p:pic>
        <p:nvPicPr>
          <p:cNvPr id="2097172" name="Picture 5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1033125" y="117475"/>
            <a:ext cx="1154112" cy="1103312"/>
          </a:xfrm>
          <a:prstGeom prst="rect"/>
          <a:noFill/>
          <a:ln>
            <a:noFill/>
          </a:ln>
        </p:spPr>
      </p:pic>
      <p:pic>
        <p:nvPicPr>
          <p:cNvPr id="2097173" name="Picture 7" descr="WhatsApp Image 2024-11-23 at 15.34.42_d033690f.jpg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523875" y="2143125"/>
            <a:ext cx="5405437" cy="2728912"/>
          </a:xfrm>
          <a:prstGeom prst="rect"/>
          <a:noFill/>
          <a:ln>
            <a:noFill/>
          </a:ln>
        </p:spPr>
      </p:pic>
      <p:pic>
        <p:nvPicPr>
          <p:cNvPr id="2097174" name="Picture 8" descr="WhatsApp Image 2024-11-23 at 15.09.50_7bad1d66.jpg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0" r="0" b="0"/>
          <a:stretch>
            <a:fillRect/>
          </a:stretch>
        </p:blipFill>
        <p:spPr>
          <a:xfrm rot="0">
            <a:off x="6457950" y="2143125"/>
            <a:ext cx="5281612" cy="2682875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slow" advClick="1"/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7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8" name="Rectangle 1"/>
          <p:cNvSpPr/>
          <p:nvPr>
            <p:ph type="title" sz="full" idx="4294967295"/>
          </p:nvPr>
        </p:nvSpPr>
        <p:spPr>
          <a:xfrm rot="0">
            <a:off x="1774825" y="2492375"/>
            <a:ext cx="8229600" cy="76041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None/>
              <a:defRPr baseline="0" b="0" sz="4400" i="0" u="none">
                <a:solidFill>
                  <a:srgbClr val="000000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</a:lstStyle>
          <a:p>
            <a:pPr algn="ctr" eaLnBrk="1" hangingPunct="1" lvl="0">
              <a:lnSpc>
                <a:spcPct val="150000"/>
              </a:lnSpc>
            </a:pPr>
            <a:r>
              <a:rPr altLang="en-US" b="1" sz="4800" lang="en-US"/>
              <a:t>QUERIES ?</a:t>
            </a:r>
          </a:p>
        </p:txBody>
      </p:sp>
    </p:spTree>
  </p:cSld>
  <p:clrMapOvr>
    <a:masterClrMapping/>
  </p:clrMapOvr>
  <p:transition spd="slow" advClick="1"/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4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5" name="Rectangle 1"/>
          <p:cNvSpPr/>
          <p:nvPr>
            <p:ph type="title" sz="full" idx="4294967295"/>
          </p:nvPr>
        </p:nvSpPr>
        <p:spPr>
          <a:xfrm rot="0">
            <a:off x="1981200" y="190500"/>
            <a:ext cx="8229600" cy="7588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None/>
              <a:defRPr baseline="0" b="0" sz="4400" i="0" u="none">
                <a:solidFill>
                  <a:srgbClr val="000000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</a:lstStyle>
          <a:p>
            <a:pPr algn="ctr" eaLnBrk="1" hangingPunct="1" lvl="0">
              <a:lnSpc>
                <a:spcPct val="100000"/>
              </a:lnSpc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</a:pPr>
            <a:r>
              <a:rPr altLang="en-US" b="1" sz="3000" lang="en-US">
                <a:latin typeface="Arial" pitchFamily="34" charset="0"/>
                <a:ea typeface="Arial" pitchFamily="34" charset="0"/>
              </a:rPr>
              <a:t>PRESENTATION OVERVIEW</a:t>
            </a:r>
          </a:p>
        </p:txBody>
      </p:sp>
      <p:sp>
        <p:nvSpPr>
          <p:cNvPr id="1048596" name="Text Box 2"/>
          <p:cNvSpPr txBox="1"/>
          <p:nvPr/>
        </p:nvSpPr>
        <p:spPr>
          <a:xfrm rot="0">
            <a:off x="623887" y="1412875"/>
            <a:ext cx="11187112" cy="504031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just" eaLnBrk="1" hangingPunct="1" indent="-457200" lvl="0" marL="457200">
              <a:lnSpc>
                <a:spcPct val="150000"/>
              </a:lnSpc>
              <a:buClr>
                <a:srgbClr val="000000"/>
              </a:buClr>
              <a:buFont typeface="Calibri" pitchFamily="34" charset="0"/>
              <a:buAutoNum type="arabicPeriod" startAt="1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</a:pPr>
            <a:r>
              <a:rPr altLang="en-US" b="1" sz="2400" lang="en-US">
                <a:solidFill>
                  <a:srgbClr val="000000"/>
                </a:solidFill>
                <a:ea typeface="Arial" pitchFamily="34" charset="0"/>
              </a:rPr>
              <a:t>Objective</a:t>
            </a:r>
          </a:p>
          <a:p>
            <a:pPr algn="just" eaLnBrk="1" hangingPunct="1" indent="-457200" lvl="0" marL="457200">
              <a:lnSpc>
                <a:spcPct val="150000"/>
              </a:lnSpc>
              <a:buClr>
                <a:srgbClr val="000000"/>
              </a:buClr>
              <a:buFont typeface="Calibri" pitchFamily="34" charset="0"/>
              <a:buAutoNum type="arabicPeriod" startAt="1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</a:pPr>
            <a:r>
              <a:rPr altLang="en-US" b="1" sz="2400" lang="en-US">
                <a:solidFill>
                  <a:srgbClr val="000000"/>
                </a:solidFill>
                <a:ea typeface="Arial" pitchFamily="34" charset="0"/>
              </a:rPr>
              <a:t>Project Introduction</a:t>
            </a:r>
          </a:p>
          <a:p>
            <a:pPr algn="just" eaLnBrk="1" hangingPunct="1" indent="-457200" lvl="0" marL="457200">
              <a:lnSpc>
                <a:spcPct val="150000"/>
              </a:lnSpc>
              <a:buClr>
                <a:srgbClr val="000000"/>
              </a:buClr>
              <a:buFont typeface="Calibri" pitchFamily="34" charset="0"/>
              <a:buAutoNum type="arabicPeriod" startAt="1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</a:pPr>
            <a:r>
              <a:rPr altLang="en-US" b="1" sz="2400" lang="en-US">
                <a:solidFill>
                  <a:srgbClr val="000000"/>
                </a:solidFill>
                <a:ea typeface="Arial" pitchFamily="34" charset="0"/>
              </a:rPr>
              <a:t>Problem Statement</a:t>
            </a:r>
          </a:p>
          <a:p>
            <a:pPr algn="just" eaLnBrk="1" hangingPunct="1" indent="-457200" lvl="0" marL="457200">
              <a:lnSpc>
                <a:spcPct val="150000"/>
              </a:lnSpc>
              <a:buClr>
                <a:srgbClr val="000000"/>
              </a:buClr>
              <a:buFont typeface="Calibri" pitchFamily="34" charset="0"/>
              <a:buAutoNum type="arabicPeriod" startAt="1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</a:pPr>
            <a:r>
              <a:rPr altLang="en-US" b="1" sz="2400" lang="en-US">
                <a:solidFill>
                  <a:srgbClr val="000000"/>
                </a:solidFill>
                <a:ea typeface="Arial" pitchFamily="34" charset="0"/>
              </a:rPr>
              <a:t>Methodologies (Programming concepts relevant to problem statement)</a:t>
            </a:r>
          </a:p>
          <a:p>
            <a:pPr algn="just" eaLnBrk="1" hangingPunct="1" indent="-457200" lvl="0" marL="457200">
              <a:lnSpc>
                <a:spcPct val="150000"/>
              </a:lnSpc>
              <a:buClr>
                <a:srgbClr val="000000"/>
              </a:buClr>
              <a:buFont typeface="Calibri" pitchFamily="34" charset="0"/>
              <a:buAutoNum type="arabicPeriod" startAt="1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</a:pPr>
            <a:r>
              <a:rPr altLang="en-US" b="1" sz="2400" lang="en-US"/>
              <a:t>Architecture of the proposed system </a:t>
            </a:r>
          </a:p>
          <a:p>
            <a:pPr algn="just" eaLnBrk="1" hangingPunct="1" indent="-457200" lvl="0" marL="457200">
              <a:lnSpc>
                <a:spcPct val="150000"/>
              </a:lnSpc>
              <a:buClr>
                <a:srgbClr val="000000"/>
              </a:buClr>
              <a:buFont typeface="Calibri" pitchFamily="34" charset="0"/>
              <a:buAutoNum type="arabicPeriod" startAt="1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</a:pPr>
            <a:r>
              <a:rPr altLang="en-US" b="1" sz="2400" lang="en-US">
                <a:solidFill>
                  <a:srgbClr val="000000"/>
                </a:solidFill>
                <a:ea typeface="Arial" pitchFamily="34" charset="0"/>
              </a:rPr>
              <a:t>List of Modules</a:t>
            </a:r>
          </a:p>
          <a:p>
            <a:pPr algn="just" eaLnBrk="1" hangingPunct="1" indent="-457200" lvl="0" marL="457200">
              <a:lnSpc>
                <a:spcPct val="150000"/>
              </a:lnSpc>
              <a:buClr>
                <a:srgbClr val="000000"/>
              </a:buClr>
              <a:buFont typeface="Calibri" pitchFamily="34" charset="0"/>
              <a:buAutoNum type="arabicPeriod" startAt="1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</a:pPr>
            <a:r>
              <a:rPr altLang="en-US" b="1" sz="2400" lang="en-US"/>
              <a:t>Merits </a:t>
            </a:r>
          </a:p>
          <a:p>
            <a:pPr algn="just" eaLnBrk="1" hangingPunct="1" indent="-457200" lvl="0" marL="457200">
              <a:lnSpc>
                <a:spcPct val="150000"/>
              </a:lnSpc>
              <a:buClr>
                <a:srgbClr val="000000"/>
              </a:buClr>
              <a:buFont typeface="Calibri" pitchFamily="34" charset="0"/>
              <a:buAutoNum type="arabicPeriod" startAt="1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</a:pPr>
            <a:r>
              <a:rPr altLang="en-US" b="1" sz="2400" lang="en-US"/>
              <a:t>Results and Discussion</a:t>
            </a:r>
          </a:p>
          <a:p>
            <a:pPr algn="just" eaLnBrk="1" hangingPunct="1" indent="-457200" lvl="0" marL="457200">
              <a:lnSpc>
                <a:spcPct val="150000"/>
              </a:lnSpc>
              <a:buClr>
                <a:srgbClr val="000000"/>
              </a:buClr>
              <a:buFont typeface="Calibri" pitchFamily="34" charset="0"/>
              <a:buAutoNum type="arabicPeriod" startAt="1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</a:pPr>
            <a:r>
              <a:rPr altLang="en-US" b="1" sz="2400" lang="en-US"/>
              <a:t>Queries</a:t>
            </a:r>
          </a:p>
        </p:txBody>
      </p:sp>
      <p:pic>
        <p:nvPicPr>
          <p:cNvPr id="2097154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68275" y="57150"/>
            <a:ext cx="1066800" cy="1057275"/>
          </a:xfrm>
          <a:prstGeom prst="rect"/>
          <a:noFill/>
          <a:ln>
            <a:noFill/>
          </a:ln>
        </p:spPr>
      </p:pic>
      <p:pic>
        <p:nvPicPr>
          <p:cNvPr id="2097155" name="Picture 5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1033125" y="117475"/>
            <a:ext cx="1154112" cy="1103312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slow" advClick="1"/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4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2" name="Rectangle 1"/>
          <p:cNvSpPr/>
          <p:nvPr>
            <p:ph type="title" sz="full" idx="4294967295"/>
          </p:nvPr>
        </p:nvSpPr>
        <p:spPr>
          <a:xfrm rot="0">
            <a:off x="1981200" y="190500"/>
            <a:ext cx="8229600" cy="7588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None/>
              <a:defRPr baseline="0" b="0" sz="4400" i="0" u="none">
                <a:solidFill>
                  <a:srgbClr val="000000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</a:lstStyle>
          <a:p>
            <a:pPr algn="ctr" eaLnBrk="1" hangingPunct="1" lvl="0">
              <a:lnSpc>
                <a:spcPct val="150000"/>
              </a:lnSpc>
            </a:pPr>
            <a:r>
              <a:rPr altLang="en-US" b="1" sz="3200" lang="en-US">
                <a:ea typeface="Arial" pitchFamily="34" charset="0"/>
              </a:rPr>
              <a:t>OBJECTIVE</a:t>
            </a:r>
          </a:p>
        </p:txBody>
      </p:sp>
      <p:sp>
        <p:nvSpPr>
          <p:cNvPr id="1048603" name="Text Box 2"/>
          <p:cNvSpPr txBox="1"/>
          <p:nvPr/>
        </p:nvSpPr>
        <p:spPr>
          <a:xfrm rot="0">
            <a:off x="0" y="1220787"/>
            <a:ext cx="12187238" cy="563721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ctr" eaLnBrk="1" hangingPunct="1" indent="-457200" lvl="0" marL="457200">
              <a:lnSpc>
                <a:spcPct val="150000"/>
              </a:lnSpc>
              <a:buClr>
                <a:srgbClr val="000000"/>
              </a:buClr>
              <a:buFont typeface="Calibri" pitchFamily="34" charset="0"/>
              <a:buAutoNum type="arabicPeriod" startAt="1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</a:pPr>
            <a:endParaRPr altLang="en-US" b="1" sz="3000" lang="en-US"/>
          </a:p>
        </p:txBody>
      </p:sp>
      <p:pic>
        <p:nvPicPr>
          <p:cNvPr id="2097156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68275" y="57150"/>
            <a:ext cx="1066800" cy="1057275"/>
          </a:xfrm>
          <a:prstGeom prst="rect"/>
          <a:noFill/>
          <a:ln>
            <a:noFill/>
          </a:ln>
        </p:spPr>
      </p:pic>
      <p:pic>
        <p:nvPicPr>
          <p:cNvPr id="2097157" name="Picture 5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1033125" y="117475"/>
            <a:ext cx="1154112" cy="1103312"/>
          </a:xfrm>
          <a:prstGeom prst="rect"/>
          <a:noFill/>
          <a:ln>
            <a:noFill/>
          </a:ln>
        </p:spPr>
      </p:pic>
      <p:sp>
        <p:nvSpPr>
          <p:cNvPr id="1048604" name="TextBox 5"/>
          <p:cNvSpPr txBox="1"/>
          <p:nvPr/>
        </p:nvSpPr>
        <p:spPr>
          <a:xfrm rot="0">
            <a:off x="1309687" y="1785937"/>
            <a:ext cx="9083675" cy="3558541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lvl="0">
              <a:buChar char="•"/>
            </a:pPr>
            <a:r>
              <a:rPr altLang="en-US" lang="en-US"/>
              <a:t>Provide a streamlined and efficient solution for managing help desk tickets.</a:t>
            </a:r>
          </a:p>
          <a:p>
            <a:pPr lvl="0">
              <a:buChar char="•"/>
            </a:pPr>
            <a:endParaRPr altLang="en-US" lang="en-US"/>
          </a:p>
          <a:p>
            <a:pPr lvl="0">
              <a:buChar char="•"/>
            </a:pPr>
            <a:r>
              <a:rPr altLang="en-US" lang="en-US"/>
              <a:t>Facilitate the creation, viewing, and closure of tickets.</a:t>
            </a:r>
          </a:p>
          <a:p>
            <a:pPr lvl="0">
              <a:buChar char="•"/>
            </a:pPr>
            <a:endParaRPr altLang="en-US" lang="en-US"/>
          </a:p>
          <a:p>
            <a:pPr lvl="0">
              <a:buChar char="•"/>
            </a:pPr>
            <a:r>
              <a:rPr altLang="en-US" lang="en-US"/>
              <a:t>Enhance support request tracking and resolution.</a:t>
            </a:r>
          </a:p>
          <a:p>
            <a:pPr lvl="0">
              <a:buChar char="•"/>
            </a:pPr>
            <a:endParaRPr altLang="en-US" lang="en-US"/>
          </a:p>
          <a:p>
            <a:pPr lvl="0">
              <a:buChar char="•"/>
            </a:pPr>
            <a:r>
              <a:rPr altLang="en-US" lang="en-US"/>
              <a:t>Offer an intuitive and user-friendly graphical user interface (GUI) using Java Swing.</a:t>
            </a:r>
          </a:p>
          <a:p>
            <a:pPr lvl="0">
              <a:buChar char="•"/>
            </a:pPr>
            <a:endParaRPr altLang="en-US" lang="en-US"/>
          </a:p>
          <a:p>
            <a:pPr lvl="0">
              <a:buChar char="•"/>
            </a:pPr>
            <a:r>
              <a:rPr altLang="en-US" lang="en-US"/>
              <a:t>Ensure seamless performance of ticket-related activities.</a:t>
            </a:r>
          </a:p>
          <a:p>
            <a:pPr lvl="0">
              <a:buChar char="•"/>
            </a:pPr>
            <a:endParaRPr altLang="en-US" lang="en-US"/>
          </a:p>
          <a:p>
            <a:pPr lvl="0">
              <a:buChar char="•"/>
            </a:pPr>
            <a:r>
              <a:rPr altLang="en-US" lang="en-US"/>
              <a:t>Improve overall support process and customer satisfaction.</a:t>
            </a:r>
          </a:p>
          <a:p>
            <a:pPr lvl="0">
              <a:buChar char="•"/>
            </a:pPr>
            <a:endParaRPr altLang="en-US" lang="en-US"/>
          </a:p>
          <a:p>
            <a:pPr lvl="0">
              <a:buChar char="•"/>
            </a:pPr>
            <a:r>
              <a:rPr altLang="en-US" lang="en-US"/>
              <a:t>Ideal for small to medium-sized teams to maintain organized help desk operations.</a:t>
            </a:r>
          </a:p>
        </p:txBody>
      </p:sp>
    </p:spTree>
  </p:cSld>
  <p:clrMapOvr>
    <a:masterClrMapping/>
  </p:clrMapOvr>
  <p:transition spd="slow" advClick="1"/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4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8" name="Rectangle 1"/>
          <p:cNvSpPr/>
          <p:nvPr>
            <p:ph type="title" sz="full" idx="4294967295"/>
          </p:nvPr>
        </p:nvSpPr>
        <p:spPr>
          <a:xfrm rot="0">
            <a:off x="1981200" y="190500"/>
            <a:ext cx="8229600" cy="7588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None/>
              <a:defRPr baseline="0" b="0" sz="4400" i="0" u="none">
                <a:solidFill>
                  <a:srgbClr val="000000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</a:lstStyle>
          <a:p>
            <a:pPr algn="ctr" eaLnBrk="1" hangingPunct="1" lvl="0">
              <a:lnSpc>
                <a:spcPct val="150000"/>
              </a:lnSpc>
            </a:pPr>
            <a:r>
              <a:rPr altLang="en-US" b="1" sz="3200" lang="en-US">
                <a:ea typeface="Arial" pitchFamily="34" charset="0"/>
              </a:rPr>
              <a:t>PROJECT INTRODUCTION</a:t>
            </a:r>
          </a:p>
        </p:txBody>
      </p:sp>
      <p:sp>
        <p:nvSpPr>
          <p:cNvPr id="1048609" name="Text Box 2"/>
          <p:cNvSpPr txBox="1"/>
          <p:nvPr/>
        </p:nvSpPr>
        <p:spPr>
          <a:xfrm rot="0">
            <a:off x="0" y="1220787"/>
            <a:ext cx="12187238" cy="563721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ctr" eaLnBrk="1" hangingPunct="1" indent="-457200" lvl="0" marL="457200">
              <a:lnSpc>
                <a:spcPct val="150000"/>
              </a:lnSpc>
              <a:buClr>
                <a:srgbClr val="000000"/>
              </a:buClr>
              <a:buFont typeface="Calibri" pitchFamily="34" charset="0"/>
              <a:buAutoNum type="arabicPeriod" startAt="1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</a:pPr>
            <a:endParaRPr altLang="en-US" b="1" sz="3000" lang="en-US"/>
          </a:p>
        </p:txBody>
      </p:sp>
      <p:pic>
        <p:nvPicPr>
          <p:cNvPr id="2097158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68275" y="57150"/>
            <a:ext cx="1066800" cy="1057275"/>
          </a:xfrm>
          <a:prstGeom prst="rect"/>
          <a:noFill/>
          <a:ln>
            <a:noFill/>
          </a:ln>
        </p:spPr>
      </p:pic>
      <p:pic>
        <p:nvPicPr>
          <p:cNvPr id="2097159" name="Picture 5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1033125" y="117475"/>
            <a:ext cx="1154112" cy="1103312"/>
          </a:xfrm>
          <a:prstGeom prst="rect"/>
          <a:noFill/>
          <a:ln>
            <a:noFill/>
          </a:ln>
        </p:spPr>
      </p:pic>
      <p:sp>
        <p:nvSpPr>
          <p:cNvPr id="1048610" name="TextBox 5"/>
          <p:cNvSpPr txBox="1"/>
          <p:nvPr/>
        </p:nvSpPr>
        <p:spPr>
          <a:xfrm rot="0">
            <a:off x="1381125" y="1857375"/>
            <a:ext cx="9455150" cy="3025141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lvl="0">
              <a:buChar char="•"/>
            </a:pPr>
            <a:r>
              <a:rPr altLang="en-US" lang="en-US"/>
              <a:t>Java-based application for managing help desk tickets.</a:t>
            </a:r>
          </a:p>
          <a:p>
            <a:pPr lvl="0">
              <a:buChar char="•"/>
            </a:pPr>
            <a:endParaRPr altLang="en-US" lang="en-US"/>
          </a:p>
          <a:p>
            <a:pPr lvl="0">
              <a:buChar char="•"/>
            </a:pPr>
            <a:r>
              <a:rPr altLang="en-US" lang="en-US"/>
              <a:t>Utilizes an intuitive graphical user interface (GUI) built with Swing components.</a:t>
            </a:r>
          </a:p>
          <a:p>
            <a:pPr lvl="0">
              <a:buChar char="•"/>
            </a:pPr>
            <a:endParaRPr altLang="en-US" lang="en-US"/>
          </a:p>
          <a:p>
            <a:pPr lvl="0">
              <a:buChar char="•"/>
            </a:pPr>
            <a:r>
              <a:rPr altLang="en-US" lang="en-US"/>
              <a:t>Efficiently handles support requests by allowing users to create, view, and close tickets.</a:t>
            </a:r>
          </a:p>
          <a:p>
            <a:pPr lvl="0">
              <a:buChar char="•"/>
            </a:pPr>
            <a:endParaRPr altLang="en-US" lang="en-US"/>
          </a:p>
          <a:p>
            <a:pPr lvl="0">
              <a:buChar char="•"/>
            </a:pPr>
            <a:r>
              <a:rPr altLang="en-US" lang="en-US"/>
              <a:t>Consists of two main classes: HelpDeskSystem and Ticket.</a:t>
            </a:r>
          </a:p>
          <a:p>
            <a:pPr lvl="0">
              <a:buChar char="•"/>
            </a:pPr>
            <a:endParaRPr altLang="en-US" lang="en-US"/>
          </a:p>
          <a:p>
            <a:pPr lvl="0">
              <a:buChar char="•"/>
            </a:pPr>
            <a:r>
              <a:rPr altLang="en-US" lang="en-US"/>
              <a:t>HelpDeskSystem class extends JFrame and serves as the main interface.</a:t>
            </a:r>
          </a:p>
          <a:p>
            <a:pPr lvl="0">
              <a:buChar char="•"/>
            </a:pPr>
            <a:endParaRPr altLang="en-US" lang="en-US"/>
          </a:p>
          <a:p>
            <a:pPr lvl="0">
              <a:buChar char="•"/>
            </a:pPr>
            <a:r>
              <a:rPr altLang="en-US" lang="en-US"/>
              <a:t>Incorporates Swing components like JTextArea, JTextField, and buttons.</a:t>
            </a:r>
          </a:p>
        </p:txBody>
      </p:sp>
    </p:spTree>
  </p:cSld>
  <p:clrMapOvr>
    <a:masterClrMapping/>
  </p:clrMapOvr>
  <p:transition spd="slow" advClick="1"/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5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4" name="Rectangle 1"/>
          <p:cNvSpPr/>
          <p:nvPr>
            <p:ph type="title" sz="full" idx="4294967295"/>
          </p:nvPr>
        </p:nvSpPr>
        <p:spPr>
          <a:xfrm rot="0">
            <a:off x="1981200" y="190500"/>
            <a:ext cx="8229600" cy="7588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None/>
              <a:defRPr baseline="0" b="0" sz="4400" i="0" u="none">
                <a:solidFill>
                  <a:srgbClr val="000000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</a:lstStyle>
          <a:p>
            <a:pPr algn="ctr" eaLnBrk="1" hangingPunct="1" lvl="0">
              <a:lnSpc>
                <a:spcPct val="150000"/>
              </a:lnSpc>
            </a:pPr>
            <a:r>
              <a:rPr altLang="en-US" b="1" sz="3200" lang="en-US">
                <a:ea typeface="Arial" pitchFamily="34" charset="0"/>
              </a:rPr>
              <a:t>PROBLEM STATEMENT</a:t>
            </a:r>
          </a:p>
        </p:txBody>
      </p:sp>
      <p:sp>
        <p:nvSpPr>
          <p:cNvPr id="1048615" name="Text Box 2"/>
          <p:cNvSpPr txBox="1"/>
          <p:nvPr/>
        </p:nvSpPr>
        <p:spPr>
          <a:xfrm rot="0">
            <a:off x="0" y="1220787"/>
            <a:ext cx="12187238" cy="563721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ctr" eaLnBrk="1" hangingPunct="1" lvl="0">
              <a:lnSpc>
                <a:spcPct val="150000"/>
              </a:lnSpc>
              <a:buClr>
                <a:srgbClr val="000000"/>
              </a:buClr>
              <a:buFontTx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</a:pPr>
            <a:endParaRPr altLang="en-US" b="1" sz="3000" lang="en-US"/>
          </a:p>
        </p:txBody>
      </p:sp>
      <p:pic>
        <p:nvPicPr>
          <p:cNvPr id="2097160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68275" y="57150"/>
            <a:ext cx="1066800" cy="1057275"/>
          </a:xfrm>
          <a:prstGeom prst="rect"/>
          <a:noFill/>
          <a:ln>
            <a:noFill/>
          </a:ln>
        </p:spPr>
      </p:pic>
      <p:pic>
        <p:nvPicPr>
          <p:cNvPr id="2097161" name="Picture 5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1033125" y="117475"/>
            <a:ext cx="1154112" cy="1103312"/>
          </a:xfrm>
          <a:prstGeom prst="rect"/>
          <a:noFill/>
          <a:ln>
            <a:noFill/>
          </a:ln>
        </p:spPr>
      </p:pic>
      <p:sp>
        <p:nvSpPr>
          <p:cNvPr id="1048616" name="TextBox 5"/>
          <p:cNvSpPr txBox="1"/>
          <p:nvPr/>
        </p:nvSpPr>
        <p:spPr>
          <a:xfrm rot="0">
            <a:off x="1381125" y="1500187"/>
            <a:ext cx="7875587" cy="424656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lvl="0">
              <a:buChar char="•"/>
            </a:pPr>
            <a:endParaRPr altLang="en-US" lang="en-US"/>
          </a:p>
          <a:p>
            <a:pPr lvl="0">
              <a:buChar char="•"/>
            </a:pPr>
            <a:r>
              <a:rPr altLang="en-US" lang="en-US"/>
              <a:t>Develop a HelpDesk Management System for efficient ticket management.</a:t>
            </a:r>
          </a:p>
          <a:p>
            <a:pPr lvl="0">
              <a:buChar char="•"/>
            </a:pPr>
            <a:endParaRPr altLang="en-US" lang="en-US"/>
          </a:p>
          <a:p>
            <a:pPr lvl="0">
              <a:buChar char="•"/>
            </a:pPr>
            <a:r>
              <a:rPr altLang="en-US" lang="en-US"/>
              <a:t>Implement the system using Java with Swing components for the GUI.</a:t>
            </a:r>
          </a:p>
          <a:p>
            <a:pPr lvl="0">
              <a:buChar char="•"/>
            </a:pPr>
            <a:endParaRPr altLang="en-US" lang="en-US"/>
          </a:p>
          <a:p>
            <a:pPr lvl="0">
              <a:buChar char="•"/>
            </a:pPr>
            <a:r>
              <a:rPr altLang="en-US" lang="en-US"/>
              <a:t>Allow users to create, view, and close help desk tickets.</a:t>
            </a:r>
          </a:p>
          <a:p>
            <a:pPr lvl="0">
              <a:buChar char="•"/>
            </a:pPr>
            <a:endParaRPr altLang="en-US" lang="en-US"/>
          </a:p>
          <a:p>
            <a:pPr lvl="0">
              <a:buChar char="•"/>
            </a:pPr>
            <a:r>
              <a:rPr altLang="en-US" lang="en-US"/>
              <a:t>Ensure the interface is user-friendly and intuitive for ease of interaction.</a:t>
            </a:r>
          </a:p>
          <a:p>
            <a:pPr lvl="0">
              <a:buChar char="•"/>
            </a:pPr>
            <a:endParaRPr altLang="en-US" lang="en-US"/>
          </a:p>
          <a:p>
            <a:pPr lvl="0">
              <a:buChar char="•"/>
            </a:pPr>
            <a:r>
              <a:rPr altLang="en-US" lang="en-US"/>
              <a:t>Manage tickets dynamically using an ArrayList.</a:t>
            </a:r>
          </a:p>
          <a:p>
            <a:pPr lvl="0">
              <a:buChar char="•"/>
            </a:pPr>
            <a:endParaRPr altLang="en-US" lang="en-US"/>
          </a:p>
          <a:p>
            <a:pPr lvl="0">
              <a:buChar char="•"/>
            </a:pPr>
            <a:r>
              <a:rPr altLang="en-US" lang="en-US"/>
              <a:t>Provide visual display of tickets in a JTextArea.</a:t>
            </a:r>
          </a:p>
          <a:p>
            <a:pPr lvl="0">
              <a:buChar char="•"/>
            </a:pPr>
            <a:endParaRPr altLang="en-US" lang="en-US"/>
          </a:p>
          <a:p>
            <a:pPr lvl="0">
              <a:buChar char="•"/>
            </a:pPr>
            <a:r>
              <a:rPr altLang="en-US" lang="en-US"/>
              <a:t>- Facilitate user input through a JTextField.</a:t>
            </a:r>
          </a:p>
          <a:p>
            <a:pPr lvl="0"/>
            <a:endParaRPr altLang="en-US" lang="en-US"/>
          </a:p>
        </p:txBody>
      </p:sp>
    </p:spTree>
  </p:cSld>
  <p:clrMapOvr>
    <a:masterClrMapping/>
  </p:clrMapOvr>
  <p:transition spd="slow" advClick="1"/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5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0" name="Rectangle 1"/>
          <p:cNvSpPr/>
          <p:nvPr>
            <p:ph type="title" sz="full" idx="4294967295"/>
          </p:nvPr>
        </p:nvSpPr>
        <p:spPr>
          <a:xfrm rot="0">
            <a:off x="1981200" y="190500"/>
            <a:ext cx="8229600" cy="7588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None/>
              <a:defRPr baseline="0" b="0" sz="4400" i="0" u="none">
                <a:solidFill>
                  <a:srgbClr val="000000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</a:lstStyle>
          <a:p>
            <a:pPr algn="ctr" eaLnBrk="1" hangingPunct="1" lvl="0">
              <a:lnSpc>
                <a:spcPct val="150000"/>
              </a:lnSpc>
            </a:pPr>
            <a:r>
              <a:rPr altLang="en-US" b="1" sz="3200" lang="en-US">
                <a:ea typeface="Arial" pitchFamily="34" charset="0"/>
              </a:rPr>
              <a:t>METHODOLOGIES</a:t>
            </a:r>
          </a:p>
        </p:txBody>
      </p:sp>
      <p:sp>
        <p:nvSpPr>
          <p:cNvPr id="1048621" name="Text Box 2"/>
          <p:cNvSpPr txBox="1"/>
          <p:nvPr/>
        </p:nvSpPr>
        <p:spPr>
          <a:xfrm rot="0">
            <a:off x="0" y="1220787"/>
            <a:ext cx="12187238" cy="563721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ctr" eaLnBrk="1" hangingPunct="1" lvl="0">
              <a:lnSpc>
                <a:spcPct val="150000"/>
              </a:lnSpc>
              <a:buClr>
                <a:srgbClr val="000000"/>
              </a:buClr>
              <a:buFontTx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</a:pPr>
            <a:endParaRPr altLang="en-US" b="1" sz="3000" lang="en-US"/>
          </a:p>
        </p:txBody>
      </p:sp>
      <p:pic>
        <p:nvPicPr>
          <p:cNvPr id="2097162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68275" y="57150"/>
            <a:ext cx="1066800" cy="1057275"/>
          </a:xfrm>
          <a:prstGeom prst="rect"/>
          <a:noFill/>
          <a:ln>
            <a:noFill/>
          </a:ln>
        </p:spPr>
      </p:pic>
      <p:pic>
        <p:nvPicPr>
          <p:cNvPr id="2097163" name="Picture 5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1033125" y="117475"/>
            <a:ext cx="1154112" cy="1103312"/>
          </a:xfrm>
          <a:prstGeom prst="rect"/>
          <a:noFill/>
          <a:ln>
            <a:noFill/>
          </a:ln>
        </p:spPr>
      </p:pic>
      <p:sp>
        <p:nvSpPr>
          <p:cNvPr id="1048622" name="TextBox 5"/>
          <p:cNvSpPr txBox="1"/>
          <p:nvPr/>
        </p:nvSpPr>
        <p:spPr>
          <a:xfrm rot="0">
            <a:off x="1238250" y="1571625"/>
            <a:ext cx="6500812" cy="50784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lvl="0">
              <a:buChar char="•"/>
            </a:pPr>
            <a:r>
              <a:rPr altLang="en-US" b="1" lang="en-US"/>
              <a:t>Class Design: </a:t>
            </a:r>
          </a:p>
          <a:p>
            <a:pPr lvl="0"/>
            <a:r>
              <a:rPr altLang="en-US" lang="en-US"/>
              <a:t>      HelpDeskSystem: Main window.</a:t>
            </a:r>
          </a:p>
          <a:p>
            <a:pPr lvl="0"/>
            <a:r>
              <a:rPr altLang="en-US" lang="en-US"/>
              <a:t>      Ticket: Ticket details.</a:t>
            </a:r>
          </a:p>
          <a:p>
            <a:pPr lvl="0"/>
            <a:endParaRPr altLang="en-US" lang="en-US"/>
          </a:p>
          <a:p>
            <a:pPr lvl="0">
              <a:buChar char="•"/>
            </a:pPr>
            <a:r>
              <a:rPr altLang="en-US" b="1" lang="en-US"/>
              <a:t>UI Setup: </a:t>
            </a:r>
          </a:p>
          <a:p>
            <a:pPr lvl="0"/>
            <a:r>
              <a:rPr altLang="en-US" lang="en-US"/>
              <a:t>      JTextArea for tickets.</a:t>
            </a:r>
          </a:p>
          <a:p>
            <a:pPr lvl="0"/>
            <a:r>
              <a:rPr altLang="en-US" lang="en-US"/>
              <a:t>      JTextField for input.</a:t>
            </a:r>
          </a:p>
          <a:p>
            <a:pPr lvl="0"/>
            <a:r>
              <a:rPr altLang="en-US" lang="en-US"/>
              <a:t>      JButton for create, view, close.</a:t>
            </a:r>
          </a:p>
          <a:p>
            <a:pPr lvl="0"/>
            <a:r>
              <a:rPr altLang="en-US" lang="en-US"/>
              <a:t>      JPanel for buttons.</a:t>
            </a:r>
          </a:p>
          <a:p>
            <a:pPr lvl="0"/>
            <a:endParaRPr altLang="en-US" lang="en-US"/>
          </a:p>
          <a:p>
            <a:pPr lvl="0">
              <a:buChar char="•"/>
            </a:pPr>
            <a:r>
              <a:rPr altLang="en-US" b="1" lang="en-US"/>
              <a:t>Event Handling</a:t>
            </a:r>
            <a:r>
              <a:rPr altLang="en-US" lang="en-US"/>
              <a:t>: </a:t>
            </a:r>
          </a:p>
          <a:p>
            <a:pPr lvl="0"/>
            <a:r>
              <a:rPr altLang="en-US" lang="en-US"/>
              <a:t>      ActionListener for buttons.</a:t>
            </a:r>
          </a:p>
          <a:p>
            <a:pPr lvl="0"/>
            <a:endParaRPr altLang="en-US" lang="en-US"/>
          </a:p>
          <a:p>
            <a:pPr lvl="0">
              <a:buChar char="•"/>
            </a:pPr>
            <a:r>
              <a:rPr altLang="en-US" b="1" lang="en-US"/>
              <a:t>Data Management</a:t>
            </a:r>
            <a:r>
              <a:rPr altLang="en-US" lang="en-US"/>
              <a:t>: </a:t>
            </a:r>
          </a:p>
          <a:p>
            <a:pPr lvl="0"/>
            <a:r>
              <a:rPr altLang="en-US" lang="en-US"/>
              <a:t>      ArrayList for tickets.</a:t>
            </a:r>
          </a:p>
          <a:p>
            <a:pPr lvl="0"/>
            <a:endParaRPr altLang="en-US" lang="en-US"/>
          </a:p>
          <a:p>
            <a:pPr lvl="0">
              <a:buChar char="•"/>
            </a:pPr>
            <a:r>
              <a:rPr altLang="en-US" b="1" lang="en-US"/>
              <a:t>Main Method</a:t>
            </a:r>
            <a:r>
              <a:rPr altLang="en-US" lang="en-US"/>
              <a:t>: </a:t>
            </a:r>
          </a:p>
          <a:p>
            <a:pPr lvl="0"/>
            <a:r>
              <a:rPr altLang="en-US" lang="en-US"/>
              <a:t>      SwingUtilities.invokeLater for GUI.</a:t>
            </a:r>
          </a:p>
        </p:txBody>
      </p:sp>
    </p:spTree>
  </p:cSld>
  <p:clrMapOvr>
    <a:masterClrMapping/>
  </p:clrMapOvr>
  <p:transition spd="slow" advClick="1"/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5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6" name="Rectangle 1"/>
          <p:cNvSpPr/>
          <p:nvPr>
            <p:ph type="title" sz="full" idx="4294967295"/>
          </p:nvPr>
        </p:nvSpPr>
        <p:spPr>
          <a:xfrm rot="0">
            <a:off x="1981200" y="190500"/>
            <a:ext cx="8229600" cy="7588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None/>
              <a:defRPr baseline="0" b="0" sz="4400" i="0" u="none">
                <a:solidFill>
                  <a:srgbClr val="000000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</a:lstStyle>
          <a:p>
            <a:pPr algn="ctr" eaLnBrk="1" hangingPunct="1" lvl="0">
              <a:lnSpc>
                <a:spcPct val="150000"/>
              </a:lnSpc>
            </a:pPr>
            <a:r>
              <a:rPr altLang="en-US" b="1" sz="3200" lang="en-US"/>
              <a:t>ARCHITECTURE OF THE PROPOSED SYSTEM </a:t>
            </a:r>
          </a:p>
        </p:txBody>
      </p:sp>
      <p:sp>
        <p:nvSpPr>
          <p:cNvPr id="1048627" name="Text Box 2"/>
          <p:cNvSpPr txBox="1"/>
          <p:nvPr/>
        </p:nvSpPr>
        <p:spPr>
          <a:xfrm rot="0">
            <a:off x="0" y="1220787"/>
            <a:ext cx="12187238" cy="563721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ctr" eaLnBrk="1" hangingPunct="1" lvl="0">
              <a:lnSpc>
                <a:spcPct val="150000"/>
              </a:lnSpc>
              <a:buClr>
                <a:srgbClr val="000000"/>
              </a:buClr>
              <a:buFontTx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</a:pPr>
            <a:endParaRPr altLang="en-US" b="1" sz="3000" lang="en-US"/>
          </a:p>
        </p:txBody>
      </p:sp>
      <p:pic>
        <p:nvPicPr>
          <p:cNvPr id="2097164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68275" y="57150"/>
            <a:ext cx="1066800" cy="1057275"/>
          </a:xfrm>
          <a:prstGeom prst="rect"/>
          <a:noFill/>
          <a:ln>
            <a:noFill/>
          </a:ln>
        </p:spPr>
      </p:pic>
      <p:pic>
        <p:nvPicPr>
          <p:cNvPr id="2097165" name="Picture 5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1033125" y="117475"/>
            <a:ext cx="1154112" cy="1103312"/>
          </a:xfrm>
          <a:prstGeom prst="rect"/>
          <a:noFill/>
          <a:ln>
            <a:noFill/>
          </a:ln>
        </p:spPr>
      </p:pic>
      <p:pic>
        <p:nvPicPr>
          <p:cNvPr id="2097166" name="Picture 5" descr="BDforJava.png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2309812" y="1143000"/>
            <a:ext cx="7786687" cy="5072062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slow" advClick="1"/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6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1" name="Rectangle 1"/>
          <p:cNvSpPr/>
          <p:nvPr>
            <p:ph type="title" sz="full" idx="4294967295"/>
          </p:nvPr>
        </p:nvSpPr>
        <p:spPr>
          <a:xfrm rot="0">
            <a:off x="1981200" y="190500"/>
            <a:ext cx="8229600" cy="7588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None/>
              <a:defRPr baseline="0" b="0" sz="4400" i="0" u="none">
                <a:solidFill>
                  <a:srgbClr val="000000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</a:lstStyle>
          <a:p>
            <a:pPr algn="ctr" eaLnBrk="1" hangingPunct="1" lvl="0">
              <a:lnSpc>
                <a:spcPct val="150000"/>
              </a:lnSpc>
            </a:pPr>
            <a:r>
              <a:rPr altLang="en-US" b="1" sz="3200" lang="en-US">
                <a:ea typeface="Arial" pitchFamily="34" charset="0"/>
              </a:rPr>
              <a:t>LIST OF MODULES</a:t>
            </a:r>
          </a:p>
        </p:txBody>
      </p:sp>
      <p:sp>
        <p:nvSpPr>
          <p:cNvPr id="1048632" name="Text Box 2"/>
          <p:cNvSpPr txBox="1"/>
          <p:nvPr/>
        </p:nvSpPr>
        <p:spPr>
          <a:xfrm rot="0">
            <a:off x="3024187" y="785812"/>
            <a:ext cx="6286500" cy="9286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ctr" eaLnBrk="1" hangingPunct="1" lvl="0">
              <a:lnSpc>
                <a:spcPct val="150000"/>
              </a:lnSpc>
              <a:buClr>
                <a:srgbClr val="000000"/>
              </a:buClr>
              <a:buFontTx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</a:pPr>
            <a:r>
              <a:rPr altLang="en-US" b="1" sz="3000" lang="en-US">
                <a:solidFill>
                  <a:srgbClr val="000000"/>
                </a:solidFill>
                <a:ea typeface="Arial" pitchFamily="34" charset="0"/>
              </a:rPr>
              <a:t>MODULE DESCRIPTON</a:t>
            </a:r>
          </a:p>
        </p:txBody>
      </p:sp>
      <p:pic>
        <p:nvPicPr>
          <p:cNvPr id="2097167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68275" y="57150"/>
            <a:ext cx="1066800" cy="1057275"/>
          </a:xfrm>
          <a:prstGeom prst="rect"/>
          <a:noFill/>
          <a:ln>
            <a:noFill/>
          </a:ln>
        </p:spPr>
      </p:pic>
      <p:pic>
        <p:nvPicPr>
          <p:cNvPr id="2097168" name="Picture 5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1033125" y="117475"/>
            <a:ext cx="1154112" cy="1103312"/>
          </a:xfrm>
          <a:prstGeom prst="rect"/>
          <a:noFill/>
          <a:ln>
            <a:noFill/>
          </a:ln>
        </p:spPr>
      </p:pic>
      <p:sp>
        <p:nvSpPr>
          <p:cNvPr id="1048633" name="TextBox 5"/>
          <p:cNvSpPr txBox="1"/>
          <p:nvPr/>
        </p:nvSpPr>
        <p:spPr>
          <a:xfrm rot="0">
            <a:off x="1238250" y="1714500"/>
            <a:ext cx="9572625" cy="48006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lvl="0">
              <a:buChar char="•"/>
            </a:pPr>
            <a:r>
              <a:rPr altLang="en-US" b="1" lang="en-US"/>
              <a:t>UI Setup</a:t>
            </a:r>
            <a:r>
              <a:rPr altLang="en-US" lang="en-US"/>
              <a:t>: </a:t>
            </a:r>
          </a:p>
          <a:p>
            <a:pPr lvl="0"/>
            <a:r>
              <a:rPr altLang="en-US" lang="en-US"/>
              <a:t>    Initialize components.</a:t>
            </a:r>
          </a:p>
          <a:p>
            <a:pPr lvl="0"/>
            <a:r>
              <a:rPr altLang="en-US" lang="en-US"/>
              <a:t>    Organize with BorderLayout.</a:t>
            </a:r>
          </a:p>
          <a:p>
            <a:pPr lvl="0"/>
            <a:endParaRPr altLang="en-US" lang="en-US"/>
          </a:p>
          <a:p>
            <a:pPr lvl="0">
              <a:buChar char="•"/>
            </a:pPr>
            <a:r>
              <a:rPr altLang="en-US" b="1" lang="en-US"/>
              <a:t>Event Handling: </a:t>
            </a:r>
          </a:p>
          <a:p>
            <a:pPr lvl="0"/>
            <a:r>
              <a:rPr altLang="en-US" lang="en-US"/>
              <a:t>    Implement button actions.</a:t>
            </a:r>
          </a:p>
          <a:p>
            <a:pPr lvl="0"/>
            <a:r>
              <a:rPr altLang="en-US" lang="en-US"/>
              <a:t>    Create: Adds ticket.</a:t>
            </a:r>
          </a:p>
          <a:p>
            <a:pPr lvl="0"/>
            <a:r>
              <a:rPr altLang="en-US" lang="en-US"/>
              <a:t>    View: Displays tickets.</a:t>
            </a:r>
          </a:p>
          <a:p>
            <a:pPr lvl="0"/>
            <a:r>
              <a:rPr altLang="en-US" lang="en-US"/>
              <a:t>    Close: Closes ticket.</a:t>
            </a:r>
          </a:p>
          <a:p>
            <a:pPr lvl="0"/>
            <a:endParaRPr altLang="en-US" lang="en-US"/>
          </a:p>
          <a:p>
            <a:pPr lvl="0">
              <a:buChar char="•"/>
            </a:pPr>
            <a:r>
              <a:rPr altLang="en-US" b="1" lang="en-US"/>
              <a:t>Data Management:</a:t>
            </a:r>
          </a:p>
          <a:p>
            <a:pPr lvl="0"/>
            <a:r>
              <a:rPr altLang="en-US" lang="en-US"/>
              <a:t>     Use ArrayList for tickets.</a:t>
            </a:r>
          </a:p>
          <a:p>
            <a:pPr lvl="0"/>
            <a:r>
              <a:rPr altLang="en-US" lang="en-US"/>
              <a:t>     Ticket class details.</a:t>
            </a:r>
          </a:p>
          <a:p>
            <a:pPr lvl="0"/>
            <a:endParaRPr altLang="en-US" lang="en-US"/>
          </a:p>
          <a:p>
            <a:pPr lvl="0">
              <a:buChar char="•"/>
            </a:pPr>
            <a:r>
              <a:rPr altLang="en-US" b="1" lang="en-US"/>
              <a:t>Main Application: </a:t>
            </a:r>
          </a:p>
          <a:p>
            <a:pPr lvl="0"/>
            <a:r>
              <a:rPr altLang="en-US" lang="en-US"/>
              <a:t>     Create GUI with SwingUtilities.invokeLater.</a:t>
            </a:r>
          </a:p>
          <a:p>
            <a:pPr lvl="0"/>
            <a:r>
              <a:rPr altLang="en-US" lang="en-US"/>
              <a:t>     Display HelpDeskSystem.</a:t>
            </a:r>
          </a:p>
        </p:txBody>
      </p:sp>
    </p:spTree>
  </p:cSld>
  <p:clrMapOvr>
    <a:masterClrMapping/>
  </p:clrMapOvr>
  <p:transition spd="slow" advClick="1"/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6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7" name="Rectangle 1"/>
          <p:cNvSpPr/>
          <p:nvPr>
            <p:ph type="title" sz="full" idx="4294967295"/>
          </p:nvPr>
        </p:nvSpPr>
        <p:spPr>
          <a:xfrm rot="0">
            <a:off x="1981200" y="190500"/>
            <a:ext cx="8229600" cy="7588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None/>
              <a:defRPr baseline="0" b="0" sz="4400" i="0" u="none">
                <a:solidFill>
                  <a:srgbClr val="000000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</a:lstStyle>
          <a:p>
            <a:pPr algn="ctr" eaLnBrk="1" hangingPunct="1" lvl="0">
              <a:lnSpc>
                <a:spcPct val="150000"/>
              </a:lnSpc>
            </a:pPr>
            <a:r>
              <a:rPr altLang="en-US" b="1" sz="3200" lang="en-US"/>
              <a:t>MERITS</a:t>
            </a:r>
          </a:p>
        </p:txBody>
      </p:sp>
      <p:sp>
        <p:nvSpPr>
          <p:cNvPr id="1048638" name="Text Box 2"/>
          <p:cNvSpPr txBox="1"/>
          <p:nvPr/>
        </p:nvSpPr>
        <p:spPr>
          <a:xfrm rot="0">
            <a:off x="0" y="1220787"/>
            <a:ext cx="12187238" cy="563721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ctr" eaLnBrk="1" hangingPunct="1" lvl="0">
              <a:lnSpc>
                <a:spcPct val="150000"/>
              </a:lnSpc>
              <a:buClr>
                <a:srgbClr val="000000"/>
              </a:buClr>
              <a:buFontTx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</a:pPr>
            <a:endParaRPr altLang="en-US" b="1" sz="3000" lang="en-US"/>
          </a:p>
        </p:txBody>
      </p:sp>
      <p:pic>
        <p:nvPicPr>
          <p:cNvPr id="2097169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68275" y="57150"/>
            <a:ext cx="1066800" cy="1057275"/>
          </a:xfrm>
          <a:prstGeom prst="rect"/>
          <a:noFill/>
          <a:ln>
            <a:noFill/>
          </a:ln>
        </p:spPr>
      </p:pic>
      <p:pic>
        <p:nvPicPr>
          <p:cNvPr id="2097170" name="Picture 5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1033125" y="117475"/>
            <a:ext cx="1154112" cy="1103312"/>
          </a:xfrm>
          <a:prstGeom prst="rect"/>
          <a:noFill/>
          <a:ln>
            <a:noFill/>
          </a:ln>
        </p:spPr>
      </p:pic>
      <p:sp>
        <p:nvSpPr>
          <p:cNvPr id="1048639" name="TextBox 5"/>
          <p:cNvSpPr txBox="1"/>
          <p:nvPr/>
        </p:nvSpPr>
        <p:spPr>
          <a:xfrm rot="0">
            <a:off x="1023937" y="2071687"/>
            <a:ext cx="10280650" cy="20320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lvl="0">
              <a:buChar char="•"/>
            </a:pPr>
            <a:r>
              <a:rPr altLang="en-US" b="1" lang="en-US"/>
              <a:t>User-Friendly Interface</a:t>
            </a:r>
            <a:r>
              <a:rPr altLang="en-US" lang="en-US"/>
              <a:t>: Intuitive GUI with clear components, making it easy to navigate and use.</a:t>
            </a:r>
          </a:p>
          <a:p>
            <a:pPr lvl="0">
              <a:buChar char="•"/>
            </a:pPr>
            <a:endParaRPr altLang="en-US" lang="en-US"/>
          </a:p>
          <a:p>
            <a:pPr lvl="0">
              <a:buChar char="•"/>
            </a:pPr>
            <a:r>
              <a:rPr altLang="en-US" b="1" lang="en-US"/>
              <a:t>Efficient Data Management</a:t>
            </a:r>
            <a:r>
              <a:rPr altLang="en-US" lang="en-US"/>
              <a:t>: Uses  ArrayList for dynamic ticket storage and management.</a:t>
            </a:r>
          </a:p>
          <a:p>
            <a:pPr lvl="0">
              <a:buChar char="•"/>
            </a:pPr>
            <a:endParaRPr altLang="en-US" lang="en-US"/>
          </a:p>
          <a:p>
            <a:pPr lvl="0">
              <a:buChar char="•"/>
            </a:pPr>
            <a:r>
              <a:rPr altLang="en-US" b="1" lang="en-US"/>
              <a:t>Modular Design</a:t>
            </a:r>
            <a:r>
              <a:rPr altLang="en-US" lang="en-US"/>
              <a:t>: Clear separation of concerns enhances maintainability and readability.</a:t>
            </a:r>
          </a:p>
          <a:p>
            <a:pPr lvl="0">
              <a:buChar char="•"/>
            </a:pPr>
            <a:endParaRPr altLang="en-US" lang="en-US"/>
          </a:p>
          <a:p>
            <a:pPr lvl="0">
              <a:buChar char="•"/>
            </a:pPr>
            <a:r>
              <a:rPr altLang="en-US" b="1" lang="en-US"/>
              <a:t>Cross-Platform Compatibility</a:t>
            </a:r>
            <a:r>
              <a:rPr altLang="en-US" lang="en-US"/>
              <a:t>: Written in Java, ensuring it can run on any platform with a JVM.</a:t>
            </a:r>
          </a:p>
        </p:txBody>
      </p:sp>
    </p:spTree>
  </p:cSld>
  <p:clrMapOvr>
    <a:masterClrMapping/>
  </p:clrMapOvr>
  <p:transition spd="slow" advClick="1"/>
  <p:timing/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</a:extraClrScheme>
    <a:extraClrScheme>
      <a:clrScheme name="Default Color Scheme 2">
        <a:dk1>
          <a:srgbClr val="FFFFFF"/>
        </a:dk1>
        <a:lt1>
          <a:srgbClr val="0000FF"/>
        </a:lt1>
        <a:dk2>
          <a:srgbClr val="000000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</a:extraClrScheme>
    <a:extraClrScheme>
      <a:clrScheme name="Default Color Scheme 3">
        <a:dk1>
          <a:srgbClr val="000000"/>
        </a:dk1>
        <a:lt1>
          <a:srgbClr val="FFFFCC"/>
        </a:lt1>
        <a:dk2>
          <a:srgbClr val="6666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</a:extraClrScheme>
    <a:extraClrScheme>
      <a:clrScheme name="Default Color Scheme 4">
        <a:dk1>
          <a:srgbClr val="000000"/>
        </a:dk1>
        <a:lt1>
          <a:srgbClr val="FFFFFF"/>
        </a:lt1>
        <a:dk2>
          <a:srgbClr val="333333"/>
        </a:dk2>
        <a:lt2>
          <a:srgbClr val="000000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</a:extraClrScheme>
    <a:extraClrScheme>
      <a:clrScheme name="Default Color Scheme 5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</a:extraClrScheme>
    <a:extraClrScheme>
      <a:clrScheme name="Default Color Scheme 6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</a:extraClrScheme>
    <a:extraClrScheme>
      <a:clrScheme name="Default Color Scheme 7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</a:extraClrScheme>
    <a:extraClrScheme>
      <a:clrScheme name="Default Color Scheme 2">
        <a:dk1>
          <a:srgbClr val="FFFFFF"/>
        </a:dk1>
        <a:lt1>
          <a:srgbClr val="0000FF"/>
        </a:lt1>
        <a:dk2>
          <a:srgbClr val="000000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</a:extraClrScheme>
    <a:extraClrScheme>
      <a:clrScheme name="Default Color Scheme 3">
        <a:dk1>
          <a:srgbClr val="000000"/>
        </a:dk1>
        <a:lt1>
          <a:srgbClr val="FFFFCC"/>
        </a:lt1>
        <a:dk2>
          <a:srgbClr val="6666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</a:extraClrScheme>
    <a:extraClrScheme>
      <a:clrScheme name="Default Color Scheme 4">
        <a:dk1>
          <a:srgbClr val="000000"/>
        </a:dk1>
        <a:lt1>
          <a:srgbClr val="FFFFFF"/>
        </a:lt1>
        <a:dk2>
          <a:srgbClr val="333333"/>
        </a:dk2>
        <a:lt2>
          <a:srgbClr val="000000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</a:extraClrScheme>
    <a:extraClrScheme>
      <a:clrScheme name="Default Color Scheme 5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</a:extraClrScheme>
    <a:extraClrScheme>
      <a:clrScheme name="Default Color Scheme 6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</a:extraClrScheme>
    <a:extraClrScheme>
      <a:clrScheme name="Default Color Scheme 7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Prithika Arumugam</dc:creator>
  <cp:lastModifiedBy>Admin</cp:lastModifiedBy>
  <dcterms:created xsi:type="dcterms:W3CDTF">2018-05-03T02:54:28Z</dcterms:created>
  <dcterms:modified xsi:type="dcterms:W3CDTF">2024-12-02T05:44:55Z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str>16.0000</vt:lpstr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PresentationFormat">
    <vt:lpstr>On-screen Show (4:3)</vt:lpstr>
  </property>
  <property fmtid="{D5CDD505-2E9C-101B-9397-08002B2CF9AE}" pid="6" name="ScaleCrop">
    <vt:bool>false</vt:bool>
  </property>
  <property fmtid="{D5CDD505-2E9C-101B-9397-08002B2CF9AE}" pid="7" name="ShareDoc">
    <vt:bool>false</vt:bool>
  </property>
  <property fmtid="{D5CDD505-2E9C-101B-9397-08002B2CF9AE}" pid="8" name="ICV">
    <vt:lpwstr>d747765e2a074d91ab275febe3720509</vt:lpwstr>
  </property>
</Properties>
</file>